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9"/>
  </p:notesMasterIdLst>
  <p:sldIdLst>
    <p:sldId id="274" r:id="rId4"/>
    <p:sldId id="256" r:id="rId5"/>
    <p:sldId id="317" r:id="rId6"/>
    <p:sldId id="257" r:id="rId7"/>
    <p:sldId id="258" r:id="rId8"/>
    <p:sldId id="263" r:id="rId9"/>
    <p:sldId id="307" r:id="rId10"/>
    <p:sldId id="308" r:id="rId11"/>
    <p:sldId id="318" r:id="rId12"/>
    <p:sldId id="260" r:id="rId13"/>
    <p:sldId id="311" r:id="rId14"/>
    <p:sldId id="320" r:id="rId15"/>
    <p:sldId id="319" r:id="rId16"/>
    <p:sldId id="262" r:id="rId17"/>
    <p:sldId id="264" r:id="rId18"/>
    <p:sldId id="265" r:id="rId19"/>
    <p:sldId id="321" r:id="rId20"/>
    <p:sldId id="322" r:id="rId21"/>
    <p:sldId id="316" r:id="rId22"/>
    <p:sldId id="313" r:id="rId23"/>
    <p:sldId id="315" r:id="rId24"/>
    <p:sldId id="314" r:id="rId25"/>
    <p:sldId id="269" r:id="rId26"/>
    <p:sldId id="302" r:id="rId27"/>
    <p:sldId id="26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6T18:14:51.017"/>
    </inkml:context>
    <inkml:brush xml:id="br0">
      <inkml:brushProperty name="width" value="0.1" units="cm"/>
      <inkml:brushProperty name="height" value="0.1" units="cm"/>
      <inkml:brushProperty name="color" value="#FFFFFF"/>
    </inkml:brush>
  </inkml:definitions>
  <inkml:trace contextRef="#ctx0" brushRef="#br0">29212 13695 16383 0 0,'5'0'0'0'0,"-4"0"0"0"0,-10 0 0 0 0,-10 0 0 0 0,-10 0 0 0 0,-5 0 0 0 0,-7-4 0 0 0,-5-3 0 0 0,0 1 0 0 0,-1 2 0 0 0,-3 0 0 0 0,3 2 0 0 0,5 1 0 0 0,-1 0 0 0 0,3 1 0 0 0,4 1 0 0 0,-2-1 0 0 0,0-5 0 0 0,3-1 0 0 0,2 0 0 0 0,-2 2 0 0 0,-6 0 0 0 0,-4 2 0 0 0,-5-4 0 0 0,2 0 0 0 0,-1-1 0 0 0,4 3 0 0 0,-5 1 0 0 0,-4 1 0 0 0,-1 1 0 0 0,-2 1 0 0 0,0 0 0 0 0,5 0 0 0 0,-3 0 0 0 0,3 0 0 0 0,-4 1 0 0 0,-2-1 0 0 0,-9-5 0 0 0,-4-1 0 0 0,-3 0 0 0 0,5 1 0 0 0,-3 2 0 0 0,0 0 0 0 0,8 2 0 0 0,0 1 0 0 0,3 0 0 0 0,5 0 0 0 0,4 0 0 0 0,-4 1 0 0 0,-1-1 0 0 0,-1 0 0 0 0,-1 0 0 0 0,-3 0 0 0 0,-1 0 0 0 0,-5 0 0 0 0,1 0 0 0 0,7 0 0 0 0,3 0 0 0 0,8 0 0 0 0,6 0 0 0 0,7 0 0 0 0,4 0 0 0 0,3 0 0 0 0,2 0 0 0 0,1 0 0 0 0,4 5 0 0 0,6 10 0 0 0,11 14 0 0 0,6 0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07:25:12.353"/>
    </inkml:context>
    <inkml:brush xml:id="br0">
      <inkml:brushProperty name="width" value="0.035" units="cm"/>
      <inkml:brushProperty name="height" value="0.035" units="cm"/>
      <inkml:brushProperty name="color" value="#FFFFFF"/>
    </inkml:brush>
  </inkml:definitions>
  <inkml:trace contextRef="#ctx0" brushRef="#br0">1052 363 24575,'-1'-7'0,"0"0"0,-1 0 0,0-1 0,0 1 0,0 0 0,-7-11 0,-3-11 0,-11-65 0,25 274 0,-2-178 0,0 1 0,0-1 0,1 1 0,-1-1 0,1 1 0,-1-1 0,1 1 0,0-1 0,0 0 0,3 5 0,-4-7 0,0 0 0,0 0 0,0 0 0,0 0 0,1 1 0,-1-1 0,0 0 0,0 0 0,0 0 0,0 0 0,1 0 0,-1 0 0,0 0 0,0 0 0,0 0 0,0 0 0,0 0 0,1 0 0,-1 0 0,0 0 0,0 0 0,0 0 0,0 0 0,1 0 0,-1-1 0,0 1 0,0 0 0,0 0 0,0 0 0,0 0 0,0 0 0,1 0 0,-1 0 0,0 0 0,0 0 0,0-1 0,0 1 0,0 0 0,0 0 0,0 0 0,0 0 0,0 0 0,1-1 0,-1 1 0,0 0 0,0 0 0,0 0 0,5-21 0,-4-9 0,0 0 0,-2 1 0,-1-1 0,-1 0 0,-2 1 0,-1 0 0,-1 0 0,-14-35 0,21 63 0,0-1 0,-1 1 0,1-1 0,-1 1 0,1-1 0,-1 1 0,0-1 0,0 1 0,1 0 0,-1-1 0,0 1 0,0 0 0,0 0 0,-1 0 0,1 0 0,0 0 0,-2-2 0,2 4 0,1-1 0,-1 0 0,1 1 0,-1-1 0,0 1 0,1-1 0,-1 1 0,1-1 0,-1 1 0,1-1 0,0 1 0,-1-1 0,1 1 0,-1-1 0,1 1 0,0 0 0,0-1 0,-1 1 0,1 0 0,0-1 0,0 1 0,0 0 0,0-1 0,-1 1 0,1 1 0,-6 59 0,8-2 0,-3 28 0,-17-144 0,-8-106 0,23 137 0,41 251 0,-36-218 0,-2-1 0,1-1 0,1 1 0,-1-1 0,1 1 0,0-1 0,0 0 0,6 10 0,-8-14 0,0-1 0,0 0 0,0 0 0,0 0 0,0 1 0,0-1 0,0 0 0,1 0 0,-1 0 0,0 0 0,0 0 0,0 1 0,0-1 0,0 0 0,1 0 0,-1 0 0,0 0 0,0 0 0,0 0 0,1 0 0,-1 0 0,0 0 0,0 1 0,0-1 0,1 0 0,-1 0 0,0 0 0,0 0 0,1 0 0,-1 0 0,0 0 0,0-1 0,0 1 0,1 0 0,-1 0 0,0 0 0,0 0 0,0 0 0,1 0 0,4-9 0,-1-14 0,-3 3 0,-1 0 0,0 0 0,-2 0 0,0 1 0,-8-32 0,10 51 0,0 0 0,0 0 0,0 0 0,0 0 0,0 0 0,0-1 0,0 1 0,0 0 0,0 0 0,0 0 0,0 0 0,0-1 0,0 1 0,0 0 0,0 0 0,0 0 0,0 0 0,0 0 0,0-1 0,0 1 0,0 0 0,0 0 0,0 0 0,0 0 0,0 0 0,0-1 0,0 1 0,0 0 0,-1 0 0,1 0 0,0 0 0,0 0 0,0 0 0,0 0 0,0-1 0,0 1 0,-1 0 0,1 0 0,0 0 0,0 0 0,0 0 0,0 0 0,0 0 0,-1 0 0,1 0 0,0 0 0,0 0 0,0 0 0,0 0 0,-1 0 0,1 0 0,0 0 0,0 0 0,0 0 0,0 0 0,0 0 0,-1 0 0,1 0 0,0 0 0,0 0 0,0 0 0,0 0 0,0 1 0,0-1 0,-1 0 0,1 0 0,-6 16 0,-4 26 0,7-26 0,-9 46 0,3 0 0,-3 118 0,16-147 0,-4-33 0,0 0 0,0 0 0,0 0 0,0 0 0,0 0 0,0-1 0,1 1 0,-1 0 0,0 0 0,0 0 0,0 0 0,0 0 0,0 0 0,0 0 0,1 0 0,-1 0 0,0 0 0,0 0 0,0 0 0,0 0 0,0 0 0,1 0 0,-1 0 0,0 0 0,0 0 0,0 0 0,0 0 0,0 0 0,0 1 0,1-1 0,-1 0 0,0 0 0,0 0 0,0 0 0,0 0 0,0 0 0,0 0 0,0 0 0,0 0 0,1 1 0,-1-1 0,0 0 0,0 0 0,3-18 0,5-82 0,-8-114 0,0 196 0,-1 0 0,-7-32 0,8 50 0,0 0 0,0-1 0,0 1 0,0 0 0,0 0 0,0-1 0,0 1 0,0 0 0,0 0 0,0-1 0,0 1 0,0 0 0,0 0 0,0-1 0,0 1 0,0 0 0,0 0 0,0 0 0,0-1 0,-1 1 0,1 0 0,0 0 0,0 0 0,0-1 0,0 1 0,0 0 0,-1 0 0,1 0 0,0 0 0,0 0 0,0-1 0,-1 1 0,1 0 0,0 0 0,0 0 0,0 0 0,-1 0 0,1 0 0,0 0 0,0 0 0,-1 0 0,1 0 0,-4 11 0,-1 22 0,3-7 0,1-1 0,2 1 0,3 26 0,-3-45 0,0 1 0,0-1 0,1 0 0,0 0 0,1 0 0,0 0 0,0 0 0,0-1 0,1 1 0,0-1 0,0 0 0,0 0 0,1-1 0,0 1 0,10 8 0,-13-12 0,0 0 0,1-1 0,-1 1 0,1-1 0,-1 1 0,1-1 0,-1 0 0,1 0 0,0 0 0,0-1 0,-1 1 0,6 0 0,-7-1 0,1 0 0,0 0 0,0-1 0,-1 1 0,1 0 0,-1-1 0,1 1 0,0-1 0,-1 0 0,1 1 0,-1-1 0,1 0 0,-1 0 0,0 0 0,1 0 0,1-2 0,0-1 0,0 0 0,0 0 0,0-1 0,-1 1 0,1-1 0,-1 0 0,-1 1 0,1-1 0,-1 0 0,1 0 0,-1 0 0,-1 0 0,1-6 0,1-8 0,-1 0 0,-1 0 0,-1 0 0,-1-1 0,-5-27 0,6 41 0,-1 1 0,1 0 0,-1-1 0,0 1 0,0 0 0,0 0 0,-1 0 0,1 0 0,-1 1 0,0-1 0,-1 1 0,1-1 0,-1 1 0,0 0 0,0 1 0,0-1 0,-1 1 0,1 0 0,-1 0 0,0 0 0,0 0 0,0 1 0,-9-3 0,12 4 0,-1 1 0,1 0 0,-1 0 0,1 0 0,0 0 0,-1 1 0,1-1 0,-1 1 0,1-1 0,0 1 0,-1 0 0,1 0 0,0 0 0,0 0 0,0 0 0,0 0 0,0 1 0,0-1 0,0 1 0,0-1 0,0 1 0,1 0 0,-1 0 0,1 0 0,-3 3 0,-2 4 0,0 1 0,0 0 0,-8 20 0,7-10 0,1 0 0,1 1 0,1-1 0,0 1 0,2 0 0,0 0 0,1 0 0,3 24 0,3-106 0,-4 65 0,1 0 0,0-1 0,0 1 0,0 0 0,1-1 0,-1 0 0,1 0 0,0 0 0,0 0 0,0 0 0,0 0 0,0-1 0,0 1 0,1-1 0,-1 0 0,1 0 0,0 0 0,0-1 0,0 1 0,7 1 0,-2 0 0,-1-1 0,1 0 0,0 0 0,0-1 0,0 0 0,0-1 0,0 0 0,15-2 0,-21 2 0,-1-1 0,1 0 0,-1 0 0,1 0 0,-1 0 0,0-1 0,0 1 0,1-1 0,-1 1 0,0-1 0,0 0 0,0 0 0,-1 0 0,1 0 0,0 0 0,-1 0 0,1 0 0,-1-1 0,0 1 0,0 0 0,0-1 0,0 1 0,0-1 0,0 1 0,-1-1 0,1 0 0,-1 1 0,0-1 0,0 0 0,0 1 0,0-1 0,0 0 0,-1-4 0,1 4 0,-1 1 0,1-1 0,0 1 0,-1 0 0,0-1 0,1 1 0,-1 0 0,0-1 0,0 1 0,0 0 0,-1 0 0,1 0 0,0 0 0,-1 0 0,0 0 0,1 0 0,-1 1 0,0-1 0,0 1 0,0-1 0,0 1 0,0-1 0,0 1 0,0 0 0,0 0 0,0 0 0,-1 0 0,1 1 0,0-1 0,-1 1 0,1-1 0,-1 1 0,1 0 0,0 0 0,-1 0 0,-2 0 0,-1 2 0,-1 0 0,1 0 0,0 1 0,0-1 0,1 1 0,-1 0 0,1 1 0,-1 0 0,1 0 0,0 0 0,0 0 0,1 1 0,-1 0 0,1 0 0,0 0 0,0 0 0,1 0 0,0 1 0,0 0 0,-3 6 0,6-10 0,-1 0 0,1 0 0,0-1 0,-1 1 0,1 0 0,0 0 0,0 0 0,0-1 0,1 1 0,-1 0 0,0 0 0,1 0 0,-1-1 0,1 1 0,-1 0 0,1-1 0,0 1 0,0 0 0,0-1 0,0 1 0,1 1 0,1 0 0,-1-1 0,1 1 0,0-1 0,0 0 0,1 0 0,-1 0 0,0 0 0,1 0 0,5 1 0,2 1 0,0-1 0,0-1 0,0 0 0,0-1 0,0 0 0,13 0 0,-13-2 0,0 0 0,0-1 0,0 0 0,0-1 0,-1 0 0,1 0 0,-1-1 0,0-1 0,0 1 0,17-12 0,-24 14 0,0-1 0,0 1 0,1-1 0,-2 0 0,1 0 0,0 0 0,-1 0 0,1-1 0,-1 1 0,0 0 0,0-1 0,0 0 0,-1 1 0,1-1 0,-1 0 0,0 0 0,0 0 0,0 0 0,0 0 0,-1 0 0,0 0 0,0 0 0,0 0 0,0 0 0,-1 0 0,1 0 0,-1 0 0,0 0 0,0 0 0,-1 0 0,1 0 0,-3-4 0,1 2 0,0-1 0,0 1 0,-1-1 0,0 1 0,0 0 0,-1 1 0,1-1 0,-1 1 0,-1 0 0,1 0 0,-1 0 0,1 1 0,-10-6 0,12 9 0,-1-1 0,1 1 0,0 0 0,-1 0 0,0 1 0,1-1 0,-1 1 0,1-1 0,-1 1 0,0 0 0,1 0 0,-1 1 0,1-1 0,-1 1 0,1 0 0,-1 0 0,1 0 0,-1 0 0,1 1 0,0-1 0,-1 1 0,1 0 0,0 0 0,0 0 0,0 0 0,1 0 0,-6 6 0,-22 37 0,18-25 0,12-20 0,0 0 0,-1 0 0,1 0 0,0 0 0,0 0 0,0 0 0,0 0 0,0 0 0,0-1 0,0 1 0,0 0 0,0 0 0,0 0 0,0 0 0,-1 0 0,1 0 0,0 0 0,0 0 0,0 0 0,0 0 0,0 0 0,0 0 0,0 0 0,0 0 0,-1 0 0,1 0 0,0 0 0,0 0 0,0 0 0,0 0 0,0 0 0,0 0 0,0 0 0,-1 0 0,1 0 0,0 0 0,0 0 0,0 0 0,0 0 0,0 0 0,0 0 0,0 0 0,0 0 0,-1 0 0,1 1 0,-2 12 0,-3 17 0,0 0 0,1 34 0,4-62 0,0 0 0,0 0 0,0 0 0,0 0 0,0 0 0,1 0 0,-1 0 0,0 0 0,1 0 0,0 0 0,-1 0 0,1-1 0,0 1 0,0 0 0,0 0 0,0-1 0,0 1 0,0 0 0,1-1 0,-1 0 0,1 1 0,-1-1 0,1 0 0,-1 1 0,1-1 0,0 0 0,-1 0 0,1-1 0,0 1 0,0 0 0,0 0 0,0-1 0,-1 1 0,1-1 0,0 0 0,0 1 0,0-1 0,0 0 0,0 0 0,0 0 0,4-1 0,1-1 0,-1 1 0,1-1 0,-1 0 0,1-1 0,-1 0 0,0 0 0,0 0 0,0 0 0,-1-1 0,11-9 0,-5 2 0,-1-1 0,0 0 0,-1-1 0,-1 0 0,0 0 0,0-1 0,-2 0 0,0 0 0,0-1 0,-1 0 0,-1 0 0,-1 0 0,0 0 0,-1-1 0,0 1 0,-1-1 0,-2-24 0,0 37 0,1-1 0,-1 1 0,1 0 0,-1-1 0,0 1 0,0 0 0,0 0 0,-1-1 0,1 1 0,-1 0 0,0 0 0,0 1 0,0-1 0,0 0 0,0 1 0,-1-1 0,1 1 0,-1-1 0,-2-1 0,3 3 0,-1 0 0,1 0 0,0 0 0,0 0 0,-1 0 0,1 1 0,0-1 0,-1 1 0,1-1 0,-1 1 0,1 0 0,0 0 0,-1 0 0,1 0 0,-1 0 0,1 1 0,0-1 0,-1 1 0,1 0 0,0-1 0,-1 1 0,1 0 0,0 0 0,0 1 0,0-1 0,0 0 0,-3 3 0,2-1 0,0-1 0,0 1 0,1 0 0,-1 0 0,1 0 0,0 0 0,-1 0 0,2 1 0,-1-1 0,0 1 0,1-1 0,-1 1 0,1 0 0,0-1 0,0 1 0,1 0 0,-1 0 0,1 0 0,0-1 0,0 8 0,0-9 0,1 0 0,-1 1 0,0-1 0,1 0 0,0 1 0,0-1 0,0 0 0,0 0 0,0 0 0,0 0 0,0 0 0,1 0 0,-1 0 0,1 0 0,-1 0 0,1-1 0,0 1 0,0 0 0,-1-1 0,1 0 0,0 1 0,0-1 0,1 0 0,-1 0 0,0 0 0,0 0 0,1-1 0,-1 1 0,0 0 0,1-1 0,-1 0 0,0 0 0,4 1 0,-4-1 0,1 0 0,-1 0 0,0 0 0,1 0 0,-1-1 0,0 1 0,1-1 0,-1 1 0,0-1 0,0 0 0,0 1 0,1-1 0,-1-1 0,0 1 0,0 0 0,0 0 0,0-1 0,-1 1 0,1-1 0,0 1 0,-1-1 0,1 0 0,-1 0 0,1 0 0,-1 0 0,0 0 0,0 0 0,0 0 0,0 0 0,0 0 0,0 0 0,-1-1 0,1 1 0,0-4 0,0 0 0,-1 0 0,0 0 0,0-1 0,0 1 0,-1 0 0,0 0 0,0 0 0,0 0 0,-1 0 0,0 0 0,0 0 0,-4-5 0,4 6 0,-1 1 0,0-1 0,0 1 0,0-1 0,0 1 0,-1 0 0,0 1 0,0-1 0,0 1 0,0-1 0,-1 1 0,1 1 0,-1-1 0,1 0 0,-1 1 0,0 0 0,0 0 0,0 1 0,-1-1 0,-7 0 0,9 2 0,0 0 0,0 0 0,0 0 0,0 0 0,0 1 0,0 0 0,1 0 0,-1 0 0,0 0 0,0 1 0,1-1 0,-1 1 0,0 0 0,1 0 0,0 0 0,0 0 0,-1 1 0,1 0 0,0-1 0,1 1 0,-1 0 0,1 0 0,-1 1 0,1-1 0,0 0 0,0 1 0,-2 5 0,2-5 0,0 0 0,1 0 0,-1 1 0,1-1 0,0 0 0,0 1 0,1-1 0,0 1 0,-1-1 0,1 1 0,1-1 0,-1 0 0,1 1 0,-1-1 0,2 5 0,-1-7 0,0 1 0,0-1 0,0 0 0,1 1 0,-1-1 0,0 0 0,1 0 0,-1 0 0,1 0 0,0 0 0,0 0 0,0-1 0,0 1 0,0-1 0,0 1 0,0-1 0,0 0 0,0 0 0,1 0 0,-1 0 0,1 0 0,-1 0 0,1 0 0,-1-1 0,1 0 0,2 1 0,-4-1 0,0 1 0,0-1 0,-1 1 0,1-1 0,0 1 0,-1-1 0,1 1 0,-1 0 0,1-1 0,-1 1 0,1 0 0,-1 0 0,1-1 0,-1 1 0,1 0 0,-1 0 0,0-1 0,0 1 0,1 0 0,-1 0 0,0 0 0,0 0 0,0 0 0,0-1 0,0 1 0,0 0 0,0 0 0,0 0 0,0 0 0,0 0 0,-1-1 0,1 3 0,-9 42 0,5-27 0,1 4 0,0 0 0,2 0 0,2 38 0,-1-55 0,0 0 0,1 0 0,0 0 0,0 1 0,0-1 0,1 0 0,0-1 0,0 1 0,0 0 0,0 0 0,1-1 0,0 0 0,0 1 0,0-1 0,0 0 0,1 0 0,0-1 0,-1 1 0,1-1 0,1 0 0,6 5 0,-10-8 0,-1 1 0,1-1 0,-1 0 0,1 1 0,-1-1 0,1 0 0,0 1 0,-1-1 0,1 0 0,0 0 0,-1 0 0,1 0 0,0 1 0,-1-1 0,1 0 0,0 0 0,-1 0 0,1 0 0,0-1 0,-1 1 0,1 0 0,0 0 0,-1 0 0,1 0 0,0-1 0,-1 1 0,1 0 0,0-1 0,-1 1 0,1 0 0,-1-1 0,1 1 0,-1-1 0,1 1 0,-1-1 0,1 1 0,-1-1 0,1 1 0,-1-1 0,0 0 0,1 1 0,-1-1 0,0 1 0,0-1 0,1 0 0,-1 1 0,0-1 0,0 0 0,0 1 0,0-1 0,0 0 0,0 1 0,0-1 0,0 0 0,0 0 0,0-1 0,-6-42 0,1 24 0,-1 0 0,-1 0 0,0 1 0,-1 0 0,-22-35 0,28 50 0,-1 0 0,-1 0 0,1 0 0,0 1 0,-1-1 0,0 1 0,0 0 0,0 0 0,0 0 0,0 0 0,-1 1 0,1 0 0,-7-2 0,7 3 0,0 0 0,0 0 0,0 1 0,-1 0 0,1 0 0,0 0 0,0 1 0,-1-1 0,1 1 0,0 0 0,0 0 0,0 0 0,0 1 0,0 0 0,0-1 0,0 1 0,1 1 0,-5 2 0,-6 5 0,1 0 0,0 1 0,1 1 0,0 0 0,-19 26 0,-44 76 0,72-108 0,-15 21 0,18-27 0,0 0 0,0 0 0,0 1 0,0-1 0,0 0 0,0 0 0,0 0 0,0 1 0,0-1 0,0 0 0,-1 0 0,1 0 0,0 0 0,0 1 0,0-1 0,0 0 0,0 0 0,-1 0 0,1 0 0,0 0 0,0 0 0,0 1 0,0-1 0,-1 0 0,1 0 0,0 0 0,0 0 0,0 0 0,0 0 0,-1 0 0,1 0 0,0 0 0,0 0 0,0 0 0,-1 0 0,1 0 0,0 0 0,0 0 0,0 0 0,-1 0 0,1 0 0,0 0 0,0 0 0,-1 0 0,2-12 0,7-15 0,-5 20 0,3-7 0,1 1 0,0-1 0,0 1 0,16-19 0,-21 29 0,0 1 0,0-1 0,0 1 0,1 0 0,0-1 0,-1 1 0,1 0 0,0 1 0,0-1 0,0 0 0,0 1 0,0-1 0,0 1 0,0 0 0,1 0 0,-1 1 0,0-1 0,1 1 0,-1-1 0,1 1 0,-1 0 0,0 0 0,1 0 0,-1 1 0,0-1 0,7 3 0,-6-1 0,-1 0 0,1 0 0,-1 0 0,0 0 0,0 0 0,0 1 0,0 0 0,0-1 0,0 1 0,-1 0 0,1 1 0,-1-1 0,0 0 0,0 1 0,0-1 0,-1 1 0,1-1 0,-1 1 0,0 0 0,1 5 0,3 9 0,-2 1 0,3 35 0,-4-22 0,-3 37 0,7-86 0,0 1 0,15-26 0,1-5 0,-20 44 0,-1 0 0,1 0 0,-1 0 0,1 0 0,0 0 0,0 1 0,0-1 0,1 1 0,3-4 0,-6 6 0,1-1 0,-1 1 0,0 0 0,0 0 0,1 0 0,-1-1 0,1 1 0,-1 0 0,0 0 0,1 0 0,-1 0 0,0 0 0,1 0 0,-1 0 0,1 0 0,-1 0 0,0 0 0,1 0 0,-1 0 0,1 0 0,-1 0 0,0 0 0,1 0 0,-1 0 0,0 0 0,1 0 0,-1 1 0,1-1 0,-1 0 0,1 1 0,0 0 0,0 0 0,-1 1 0,1-1 0,-1 0 0,1 0 0,-1 0 0,1 1 0,-1-1 0,0 0 0,1 0 0,-1 1 0,0-1 0,0 2 0,0 1 0,-1-1 0,1 1 0,-1 0 0,1-1 0,-1 1 0,-1-1 0,1 1 0,0-1 0,-1 0 0,1 1 0,-1-1 0,0 0 0,0 0 0,-1 0 0,1 0 0,0-1 0,-1 1 0,0-1 0,-3 4 0,-17 19 0,23-24 0,0-1 0,0 1 0,0 0 0,0-1 0,-1 1 0,1 0 0,0 0 0,1-1 0,-1 1 0,0 0 0,0-1 0,0 1 0,0 0 0,1-1 0,-1 1 0,0 0 0,0-1 0,1 1 0,-1-1 0,1 1 0,-1 0 0,0-1 0,1 1 0,-1-1 0,1 1 0,-1-1 0,1 1 0,1 0 0,21 17 0,-14-12 0,-6-4 0,-1 0 0,0 0 0,0 0 0,0 0 0,0 0 0,-1 1 0,1-1 0,0 0 0,-1 1 0,0-1 0,0 1 0,0 0 0,0-1 0,0 1 0,0 0 0,0 0 0,0 4 0,-2-4 0,1 1 0,-1-1 0,0 0 0,0 1 0,0-1 0,0 0 0,0 0 0,-1 0 0,1 0 0,-1 0 0,0 0 0,0 0 0,0 0 0,0-1 0,-4 4 0,-9 8 0,0 0 0,-1-1 0,-1-1 0,0 0 0,-1-1 0,-31 14 0,-125 43 0,157-62 0,-499 135 0,489-135 0,11-3 0,1 1 0,0 0 0,-1 0 0,-16 9 0,29-9 0,12-3 0,27-4 0,1-1 0,-1-2 0,0-2 0,55-19 0,-44 12 0,475-159 0,-508 168 0,0 0 0,-1-1 0,0 0 0,0-1 0,15-12 0,-22 14 0,0 0 0,0 0 0,-1-1 0,0 1 0,0-1 0,0 0 0,-1 0 0,0-1 0,-1 1 0,5-13 0,2-19 0,-1-1 0,-2 1 0,-2-1 0,0-65 0,-3 47 0,12-70 0,-12 119 0,1 0 0,0 0 0,0 1 0,0-1 0,1 1 0,1 0 0,0 0 0,0 0 0,0 1 0,12-13 0,-3 6 0,0 1 0,1 0 0,32-21 0,-38 30 0,0-1 0,0 2 0,0-1 0,1 1 0,-1 0 0,1 1 0,0 0 0,0 1 0,-1 0 0,1 0 0,0 1 0,0 0 0,13 3 0,-22-3 0,0 0 0,1 0 0,-1 0 0,0 0 0,0 0 0,0 0 0,1 1 0,-1-1 0,0 1 0,0-1 0,0 1 0,0-1 0,0 1 0,0-1 0,0 1 0,0 0 0,0 0 0,0-1 0,0 1 0,-1 0 0,1 0 0,0 0 0,0 0 0,-1 0 0,1 1 0,0 0 0,-1-1 0,0 1 0,0 0 0,0-1 0,0 1 0,0-1 0,-1 1 0,1 0 0,0-1 0,-1 1 0,1-1 0,-1 1 0,0-1 0,1 1 0,-1-1 0,-1 2 0,-3 4 0,1-1 0,-1 1 0,-1-1 0,1 0 0,-1-1 0,-9 7 0,5-6 0,-18 13 0,28-19 0,0 0 0,-1 0 0,1 0 0,0 0 0,0 0 0,-1 1 0,1-1 0,0 0 0,-1 0 0,1 0 0,0 1 0,0-1 0,-1 0 0,1 0 0,0 1 0,0-1 0,0 0 0,0 1 0,-1-1 0,1 0 0,0 0 0,0 1 0,0-1 0,0 0 0,0 1 0,0-1 0,0 0 0,0 1 0,0-1 0,0 0 0,0 1 0,0-1 0,0 0 0,0 1 0,0-1 0,0 0 0,0 1 0,0-1 0,0 0 0,1 1 0,-1-1 0,0 0 0,0 0 0,0 1 0,1-1 0,-1 0 0,0 0 0,0 1 0,1-1 0,-1 0 0,0 0 0,0 1 0,1-1 0,-1 0 0,0 0 0,1 0 0,-1 0 0,0 0 0,0 0 0,1 1 0,-1-1 0,0 0 0,1 0 0,-1 0 0,0 0 0,1 0 0,11 2 0,0-1 0,0 0 0,0-1 0,1 0 0,-1 0 0,23-5 0,72-21 0,-75 16 0,50-22 0,-70 26 0,1-1 0,-1 0 0,0 0 0,-1-1 0,0-1 0,16-15 0,-26 24 0,0-1 0,-1 0 0,1 1 0,0-1 0,-1 0 0,1 0 0,-1 1 0,1-1 0,0 0 0,-1 0 0,0 0 0,1 0 0,-1 0 0,0 1 0,1-1 0,-1 0 0,0-1 0,0 1 0,0 1 0,-1 0 0,1 0 0,-1-1 0,1 1 0,0 0 0,-1 0 0,1 0 0,-1 0 0,1-1 0,0 1 0,-1 0 0,1 0 0,-1 0 0,1 0 0,0 0 0,-1 0 0,1 0 0,-1 0 0,1 0 0,-1 1 0,1-1 0,0 0 0,-1 0 0,1 0 0,-1 1 0,-41 17 0,-222 157 0,70-44 0,185-125 0,0 1 0,0-1 0,-1 0 0,1-1 0,-1 0 0,0 0 0,-1-1 0,1-1 0,-22 5 0,31-8 0,-1 0 0,0 0 0,0 0 0,1 0 0,-1 0 0,0 0 0,0-1 0,1 1 0,-1 0 0,0-1 0,1 0 0,-1 1 0,1-1 0,-1 0 0,1 0 0,-1 0 0,1 0 0,-1 0 0,1 0 0,-2-2 0,2 0 0,-1 1 0,0-1 0,1 0 0,-1 0 0,1 1 0,0-1 0,0 0 0,0 0 0,0-1 0,0-4 0,0-7 0,0 0 0,1 0 0,4-27 0,-3 31 0,4-26-1365,-1 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07:25:13.251"/>
    </inkml:context>
    <inkml:brush xml:id="br0">
      <inkml:brushProperty name="width" value="0.035" units="cm"/>
      <inkml:brushProperty name="height" value="0.035" units="cm"/>
      <inkml:brushProperty name="color" value="#FFFFFF"/>
    </inkml:brush>
  </inkml:definitions>
  <inkml:trace contextRef="#ctx0" brushRef="#br0">1 161 24575,'-1'-48'0,"3"-52"0,1 90 0,2 17 0,2 18 0,-3-6 0,1 0 0,0-1 0,1 0 0,10 19 0,-16-37 0,0 1 0,0 0 0,1-1 0,-1 1 0,0-1 0,1 1 0,-1 0 0,1-1 0,-1 1 0,1-1 0,-1 1 0,1-1 0,-1 0 0,1 1 0,-1-1 0,1 1 0,0-1 0,-1 0 0,2 1 0,6-8 0,-2-23 0,-2-49 0,-4 46 0,0 27 0,0 10 0,-2 244-1365,2-219-5461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8T07:25:16.883"/>
    </inkml:context>
    <inkml:brush xml:id="br0">
      <inkml:brushProperty name="width" value="0.035" units="cm"/>
      <inkml:brushProperty name="height" value="0.035" units="cm"/>
      <inkml:brushProperty name="color" value="#FFFFFF"/>
    </inkml:brush>
  </inkml:definitions>
  <inkml:trace contextRef="#ctx0" brushRef="#br0">612 1 24575,'20'19'0,"-14"-13"0,0 0 0,0 0 0,0 0 0,-1 1 0,0 0 0,7 13 0,-10-15 0,1 0 0,-1-1 0,1 1 0,0-1 0,0 0 0,0 0 0,1 0 0,7 7 0,-10-10 0,1 0 0,-1-1 0,1 1 0,-1 0 0,1-1 0,-1 1 0,1-1 0,-1 1 0,1-1 0,0 0 0,-1 0 0,1 0 0,-1 0 0,1 0 0,0 0 0,-1 0 0,1 0 0,0 0 0,-1-1 0,1 1 0,-1-1 0,1 1 0,-1-1 0,1 0 0,-1 0 0,1 0 0,-1 1 0,0-1 0,1 0 0,-1-1 0,0 1 0,2-2 0,9-12 0,-10 13 0,0-1 0,0 0 0,0 1 0,0-1 0,1 1 0,-1 0 0,1-1 0,-1 1 0,1 0 0,0 1 0,6-4 0,-9 5 0,1 1 0,0-1 0,0 0 0,-1 1 0,1-1 0,0 1 0,-1-1 0,1 1 0,-1 0 0,1-1 0,-1 1 0,1-1 0,-1 1 0,1 0 0,-1-1 0,1 1 0,-1 0 0,0 0 0,1-1 0,-1 1 0,0 0 0,0 0 0,0 0 0,1-1 0,-1 1 0,0 0 0,0 0 0,-1 1 0,4 31 0,-3-29 0,0 5 0,1 4 0,-1 1 0,0-1 0,-1 0 0,0 1 0,-4 17 0,5-31 0,0 1 0,0 0 0,0-1 0,-1 1 0,1-1 0,0 1 0,0 0 0,0-1 0,0 1 0,-1-1 0,1 1 0,0-1 0,0 1 0,-1-1 0,1 1 0,0-1 0,-1 1 0,1-1 0,-1 1 0,1-1 0,-1 0 0,1 1 0,-1-1 0,1 0 0,-1 1 0,1-1 0,-1 0 0,1 1 0,-1-1 0,1 0 0,-1 0 0,0 0 0,1 0 0,-1 0 0,1 0 0,-1 0 0,0 0 0,1 0 0,-1 0 0,1 0 0,-1 0 0,0 0 0,1 0 0,-1 0 0,1 0 0,-1-1 0,1 1 0,-1 0 0,1-1 0,-1 1 0,1 0 0,-1-1 0,1 1 0,-1 0 0,1-1 0,-1 1 0,1-1 0,-1 0 0,-21-31 0,9 5 0,1-1 0,-12-46 0,5 14 0,11 47 0,4 20 0,1 25 0,3-31 0,3 263 0,-2-198 0,-1-102 0,0 25 0,0 26 0,0 207 0,0-545 0,0 554 0,-1-270 0,0 15 0,1-1 0,6-46 0,1 55 0,-2 25 0,2 28 0,-4 146 0,-3-186 0,10-179 0,2 87 0,-14 93 0,-2 7 0,-6 8 0,-12 29 0,2 0 0,-14 46 0,-6 14 0,38-99 0,1 1 0,-1 0 0,0 0 0,0 0 0,0-1 0,-1 1 0,1-1 0,-1 0 0,-5 5 0,8-8 0,0 0 0,-1 0 0,1 0 0,0 1 0,0-1 0,-1 0 0,1 0 0,0 0 0,0 0 0,-1 0 0,1 0 0,0 0 0,0 0 0,-1 0 0,1 0 0,0 0 0,0 0 0,-1 0 0,1 0 0,0 0 0,0 0 0,0-1 0,-1 1 0,1 0 0,0 0 0,0 0 0,0 0 0,-1 0 0,1 0 0,0-1 0,0 1 0,0 0 0,-1 0 0,1 0 0,0-1 0,0 1 0,0 0 0,0 0 0,0 0 0,0-1 0,0 1 0,-1 0 0,1 0 0,0-1 0,-2-26 0,7-46 0,-5 72 0,0 0 0,0 0 0,0 0 0,0 0 0,0 0 0,0 0 0,0 0 0,-1 0 0,1 0 0,-1 0 0,1 0 0,0 0 0,-1 0 0,0 0 0,1 0 0,-1 1 0,1-1 0,-1 0 0,0 0 0,0 0 0,1 1 0,-1-1 0,0 1 0,0-1 0,0 0 0,0 1 0,0-1 0,-1 1 0,0-1 0,-1 1 0,1 0 0,0 0 0,-1 0 0,1 0 0,0 1 0,-1-1 0,1 0 0,0 1 0,0 0 0,-1 0 0,-2 1 0,-6 3 0,0 1 0,0 1 0,-16 12 0,21-14 0,-1 0 0,1 1 0,0 0 0,0-1 0,1 2 0,-1-1 0,1 1 0,-5 10 0,10-17 0,-1 0 0,1 1 0,0-1 0,0 0 0,0 1 0,-1-1 0,1 1 0,0-1 0,0 0 0,0 1 0,0-1 0,0 1 0,0-1 0,0 1 0,0-1 0,0 1 0,0-1 0,0 0 0,0 1 0,0-1 0,0 1 0,0-1 0,0 1 0,1-1 0,-1 0 0,0 1 0,0-1 0,0 1 0,1-1 0,-1 0 0,0 1 0,0-1 0,1 0 0,-1 1 0,1-1 0,19 1 0,28-14 0,-44 12 0,128-50 0,-112 42 0,-1-1 0,-1-1 0,0 0 0,26-22 0,-43 32 0,1 0 0,0-1 0,-1 1 0,1-1 0,0 1 0,-1-1 0,0 0 0,1 0 0,-1 1 0,0-1 0,0 0 0,0 0 0,0 0 0,-1 0 0,1 0 0,0 0 0,0-4 0,-2 5 0,1 0 0,0 0 0,0 0 0,-1 0 0,1 0 0,-1 0 0,1-1 0,-1 1 0,1 0 0,-1 0 0,0 1 0,0-1 0,1 0 0,-1 0 0,0 0 0,0 0 0,0 1 0,0-1 0,0 0 0,0 1 0,0-1 0,-2 0 0,-6-3 0,-1 1 0,0 0 0,0 1 0,0 0 0,-19-1 0,-7 0 0,0 2 0,-1 2 0,1 1 0,0 1 0,-52 13 0,86-16 0,1 0 0,0 1 0,-1-1 0,1 0 0,0 1 0,-1-1 0,1 1 0,0-1 0,0 1 0,0-1 0,-1 1 0,1 0 0,0 0 0,0 0 0,0-1 0,0 1 0,-1 2 0,3-3 0,0 1 0,0 0 0,0 0 0,0 0 0,0 0 0,0-1 0,0 1 0,0-1 0,0 1 0,0 0 0,0-1 0,1 0 0,-1 1 0,0-1 0,0 0 0,1 0 0,-1 1 0,0-1 0,3 0 0,66 8 0,137-1 0,-73-5 0,-111 1 0,-23-3 0,0 0 0,0 0 0,1 0 0,-1 1 0,0-1 0,0 0 0,0 0 0,0 0 0,0 0 0,0 0 0,0 0 0,0 0 0,0 1 0,0-1 0,0 0 0,0 0 0,0 0 0,0 0 0,0 0 0,0 0 0,0 1 0,0-1 0,0 0 0,0 0 0,0 0 0,0 0 0,0 0 0,0 0 0,0 1 0,0-1 0,0 0 0,0 0 0,-1 0 0,1 0 0,0 0 0,0 0 0,0 0 0,0 0 0,0 0 0,0 1 0,0-1 0,0 0 0,-1 0 0,1 0 0,0 0 0,0 0 0,0 0 0,0 0 0,0 0 0,0 0 0,0 0 0,-1 0 0,1 0 0,0 0 0,0 0 0,0 0 0,0 0 0,0 0 0,-1 0 0,1 0 0,0 0 0,0 0 0,0 0 0,0 0 0,-43 10 0,33-8 0,-124 26 0,-432 84 0,509-105 0,45-9 0,20-6 0,28-10 0,-32 16 0,82-42-1365,-47 25-5461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BF334-CA3E-4F68-BD65-D81E5D3E3362}" type="datetimeFigureOut">
              <a:rPr lang="en-IN" smtClean="0"/>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417B09-C394-4568-BE91-BA884B04A96D}" type="slidenum">
              <a:rPr lang="en-IN" smtClean="0"/>
              <a:t>‹#›</a:t>
            </a:fld>
            <a:endParaRPr lang="en-IN"/>
          </a:p>
        </p:txBody>
      </p:sp>
    </p:spTree>
    <p:extLst>
      <p:ext uri="{BB962C8B-B14F-4D97-AF65-F5344CB8AC3E}">
        <p14:creationId xmlns:p14="http://schemas.microsoft.com/office/powerpoint/2010/main" val="342029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860736-8275-4107-A315-F10155774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79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B1F3-2D14-06DF-4B14-F06CE1C126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FBF852-F383-7668-D03E-F5D0BE858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536DA0-7BEE-622A-EDBF-3D8EDF46165D}"/>
              </a:ext>
            </a:extLst>
          </p:cNvPr>
          <p:cNvSpPr>
            <a:spLocks noGrp="1"/>
          </p:cNvSpPr>
          <p:nvPr>
            <p:ph type="dt" sz="half" idx="10"/>
          </p:nvPr>
        </p:nvSpPr>
        <p:spPr/>
        <p:txBody>
          <a:bodyPr/>
          <a:lstStyle/>
          <a:p>
            <a:r>
              <a:rPr lang="en-US"/>
              <a:t>09-03-2020</a:t>
            </a:r>
            <a:endParaRPr lang="en-IN"/>
          </a:p>
        </p:txBody>
      </p:sp>
      <p:sp>
        <p:nvSpPr>
          <p:cNvPr id="5" name="Footer Placeholder 4">
            <a:extLst>
              <a:ext uri="{FF2B5EF4-FFF2-40B4-BE49-F238E27FC236}">
                <a16:creationId xmlns:a16="http://schemas.microsoft.com/office/drawing/2014/main" id="{0663A0C2-7091-7750-6BAE-9662E1A5DE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147C1F-6546-A3BC-BF9F-6AB57F1876C6}"/>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4222158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C944-C2B0-A49D-3080-0F711DD68D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103582-1D66-6896-9858-159CA2A3D4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A3C80-7D7A-528D-23B9-BFA43DC7B92A}"/>
              </a:ext>
            </a:extLst>
          </p:cNvPr>
          <p:cNvSpPr>
            <a:spLocks noGrp="1"/>
          </p:cNvSpPr>
          <p:nvPr>
            <p:ph type="dt" sz="half" idx="10"/>
          </p:nvPr>
        </p:nvSpPr>
        <p:spPr/>
        <p:txBody>
          <a:bodyPr/>
          <a:lstStyle/>
          <a:p>
            <a:r>
              <a:rPr lang="en-US"/>
              <a:t>09-03-2020</a:t>
            </a:r>
            <a:endParaRPr lang="en-IN"/>
          </a:p>
        </p:txBody>
      </p:sp>
      <p:sp>
        <p:nvSpPr>
          <p:cNvPr id="5" name="Footer Placeholder 4">
            <a:extLst>
              <a:ext uri="{FF2B5EF4-FFF2-40B4-BE49-F238E27FC236}">
                <a16:creationId xmlns:a16="http://schemas.microsoft.com/office/drawing/2014/main" id="{4BAC2346-267D-58B0-5394-3C0D0B6CCE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0FCA31-81D8-85BB-2B04-7C0EC43682A1}"/>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260135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960373-5B2E-06B5-3B78-959447BE34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9BB0A7-C278-09BC-6002-854C0F3BEE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2F5719-3178-75CD-5E23-C58AE7352C7D}"/>
              </a:ext>
            </a:extLst>
          </p:cNvPr>
          <p:cNvSpPr>
            <a:spLocks noGrp="1"/>
          </p:cNvSpPr>
          <p:nvPr>
            <p:ph type="dt" sz="half" idx="10"/>
          </p:nvPr>
        </p:nvSpPr>
        <p:spPr/>
        <p:txBody>
          <a:bodyPr/>
          <a:lstStyle/>
          <a:p>
            <a:r>
              <a:rPr lang="en-US"/>
              <a:t>09-03-2020</a:t>
            </a:r>
            <a:endParaRPr lang="en-IN"/>
          </a:p>
        </p:txBody>
      </p:sp>
      <p:sp>
        <p:nvSpPr>
          <p:cNvPr id="5" name="Footer Placeholder 4">
            <a:extLst>
              <a:ext uri="{FF2B5EF4-FFF2-40B4-BE49-F238E27FC236}">
                <a16:creationId xmlns:a16="http://schemas.microsoft.com/office/drawing/2014/main" id="{0EC3D39F-1E55-B24C-00DD-5270F98FA0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635CA9-8ACE-3A5C-B737-9E7632381E38}"/>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4040100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1BE8-70EE-4947-BA1B-339F1DEBBD9D}"/>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IN"/>
          </a:p>
        </p:txBody>
      </p:sp>
      <p:sp>
        <p:nvSpPr>
          <p:cNvPr id="3" name="Subtitle 2">
            <a:extLst>
              <a:ext uri="{FF2B5EF4-FFF2-40B4-BE49-F238E27FC236}">
                <a16:creationId xmlns:a16="http://schemas.microsoft.com/office/drawing/2014/main" id="{AE554842-27D9-44B8-8C87-AE4F5302E2F8}"/>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IN"/>
          </a:p>
        </p:txBody>
      </p:sp>
      <p:sp>
        <p:nvSpPr>
          <p:cNvPr id="4" name="Date Placeholder 3">
            <a:extLst>
              <a:ext uri="{FF2B5EF4-FFF2-40B4-BE49-F238E27FC236}">
                <a16:creationId xmlns:a16="http://schemas.microsoft.com/office/drawing/2014/main" id="{ED51FAE0-A7ED-48BA-B0C7-291E3348F1AB}"/>
              </a:ext>
            </a:extLst>
          </p:cNvPr>
          <p:cNvSpPr txBox="1">
            <a:spLocks noGrp="1"/>
          </p:cNvSpPr>
          <p:nvPr>
            <p:ph type="dt" sz="half" idx="7"/>
          </p:nvPr>
        </p:nvSpPr>
        <p:spPr/>
        <p:txBody>
          <a:bodyPr/>
          <a:lstStyle>
            <a:lvl1pPr>
              <a:defRPr/>
            </a:lvl1pPr>
          </a:lstStyle>
          <a:p>
            <a:pPr lvl="0"/>
            <a:r>
              <a:rPr lang="en-US"/>
              <a:t>09-03-2020</a:t>
            </a:r>
            <a:endParaRPr lang="en-IN"/>
          </a:p>
        </p:txBody>
      </p:sp>
      <p:sp>
        <p:nvSpPr>
          <p:cNvPr id="5" name="Footer Placeholder 4">
            <a:extLst>
              <a:ext uri="{FF2B5EF4-FFF2-40B4-BE49-F238E27FC236}">
                <a16:creationId xmlns:a16="http://schemas.microsoft.com/office/drawing/2014/main" id="{2BD6F088-CA71-4A5F-8479-7BF5E77C13BF}"/>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6C3DF82C-CE64-40D8-AE22-D9D8E57AFF93}"/>
              </a:ext>
            </a:extLst>
          </p:cNvPr>
          <p:cNvSpPr txBox="1">
            <a:spLocks noGrp="1"/>
          </p:cNvSpPr>
          <p:nvPr>
            <p:ph type="sldNum" sz="quarter" idx="8"/>
          </p:nvPr>
        </p:nvSpPr>
        <p:spPr/>
        <p:txBody>
          <a:bodyPr/>
          <a:lstStyle>
            <a:lvl1pPr>
              <a:defRPr/>
            </a:lvl1pPr>
          </a:lstStyle>
          <a:p>
            <a:pPr lvl="0"/>
            <a:fld id="{EBD32ABD-3F89-41BE-BE2C-9CE91261BAF2}" type="slidenum">
              <a:t>‹#›</a:t>
            </a:fld>
            <a:endParaRPr lang="en-IN"/>
          </a:p>
        </p:txBody>
      </p:sp>
    </p:spTree>
    <p:extLst>
      <p:ext uri="{BB962C8B-B14F-4D97-AF65-F5344CB8AC3E}">
        <p14:creationId xmlns:p14="http://schemas.microsoft.com/office/powerpoint/2010/main" val="2148305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C83EB-3CB8-4768-A754-49EE9CB033D4}"/>
              </a:ext>
            </a:extLst>
          </p:cNvPr>
          <p:cNvSpPr txBox="1">
            <a:spLocks noGrp="1"/>
          </p:cNvSpPr>
          <p:nvPr>
            <p:ph type="title"/>
          </p:nvPr>
        </p:nvSpPr>
        <p:spPr/>
        <p:txBody>
          <a:bodyPr/>
          <a:lstStyle>
            <a:lvl1pPr>
              <a:defRPr/>
            </a:lvl1pPr>
          </a:lstStyle>
          <a:p>
            <a:pPr lvl="0"/>
            <a:r>
              <a:rPr lang="en-US"/>
              <a:t>Click to edit Master title style</a:t>
            </a:r>
            <a:endParaRPr lang="en-IN"/>
          </a:p>
        </p:txBody>
      </p:sp>
      <p:sp>
        <p:nvSpPr>
          <p:cNvPr id="3" name="Content Placeholder 2">
            <a:extLst>
              <a:ext uri="{FF2B5EF4-FFF2-40B4-BE49-F238E27FC236}">
                <a16:creationId xmlns:a16="http://schemas.microsoft.com/office/drawing/2014/main" id="{8CD10D37-7987-4D8B-95A4-7992D6CD048E}"/>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79049C-D2E7-4EC3-82AC-26CFB46D9E5A}"/>
              </a:ext>
            </a:extLst>
          </p:cNvPr>
          <p:cNvSpPr txBox="1">
            <a:spLocks noGrp="1"/>
          </p:cNvSpPr>
          <p:nvPr>
            <p:ph type="dt" sz="half" idx="7"/>
          </p:nvPr>
        </p:nvSpPr>
        <p:spPr/>
        <p:txBody>
          <a:bodyPr/>
          <a:lstStyle>
            <a:lvl1pPr>
              <a:defRPr/>
            </a:lvl1pPr>
          </a:lstStyle>
          <a:p>
            <a:pPr lvl="0"/>
            <a:r>
              <a:rPr lang="en-US"/>
              <a:t>09-03-2020</a:t>
            </a:r>
            <a:endParaRPr lang="en-IN"/>
          </a:p>
        </p:txBody>
      </p:sp>
      <p:sp>
        <p:nvSpPr>
          <p:cNvPr id="5" name="Footer Placeholder 4">
            <a:extLst>
              <a:ext uri="{FF2B5EF4-FFF2-40B4-BE49-F238E27FC236}">
                <a16:creationId xmlns:a16="http://schemas.microsoft.com/office/drawing/2014/main" id="{115C974F-E556-47FA-A2B2-7822B8160533}"/>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7ACD611A-134B-46BC-8491-6C4B064C70D4}"/>
              </a:ext>
            </a:extLst>
          </p:cNvPr>
          <p:cNvSpPr txBox="1">
            <a:spLocks noGrp="1"/>
          </p:cNvSpPr>
          <p:nvPr>
            <p:ph type="sldNum" sz="quarter" idx="8"/>
          </p:nvPr>
        </p:nvSpPr>
        <p:spPr/>
        <p:txBody>
          <a:bodyPr/>
          <a:lstStyle>
            <a:lvl1pPr>
              <a:defRPr/>
            </a:lvl1pPr>
          </a:lstStyle>
          <a:p>
            <a:pPr lvl="0"/>
            <a:fld id="{8316E7A9-2AF7-461E-8689-C67DEFB08EEA}" type="slidenum">
              <a:t>‹#›</a:t>
            </a:fld>
            <a:endParaRPr lang="en-IN"/>
          </a:p>
        </p:txBody>
      </p:sp>
    </p:spTree>
    <p:extLst>
      <p:ext uri="{BB962C8B-B14F-4D97-AF65-F5344CB8AC3E}">
        <p14:creationId xmlns:p14="http://schemas.microsoft.com/office/powerpoint/2010/main" val="235634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76EC-6852-4549-BC0B-60BF432C1000}"/>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E6600B7A-2253-41B1-BDDD-9FBB962B86A5}"/>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6A109F8-2EC2-409C-8E5F-D60574147D7D}"/>
              </a:ext>
            </a:extLst>
          </p:cNvPr>
          <p:cNvSpPr txBox="1">
            <a:spLocks noGrp="1"/>
          </p:cNvSpPr>
          <p:nvPr>
            <p:ph type="dt" sz="half" idx="7"/>
          </p:nvPr>
        </p:nvSpPr>
        <p:spPr/>
        <p:txBody>
          <a:bodyPr/>
          <a:lstStyle>
            <a:lvl1pPr>
              <a:defRPr/>
            </a:lvl1pPr>
          </a:lstStyle>
          <a:p>
            <a:pPr lvl="0"/>
            <a:r>
              <a:rPr lang="en-US"/>
              <a:t>09-03-2020</a:t>
            </a:r>
            <a:endParaRPr lang="en-IN"/>
          </a:p>
        </p:txBody>
      </p:sp>
      <p:sp>
        <p:nvSpPr>
          <p:cNvPr id="5" name="Footer Placeholder 4">
            <a:extLst>
              <a:ext uri="{FF2B5EF4-FFF2-40B4-BE49-F238E27FC236}">
                <a16:creationId xmlns:a16="http://schemas.microsoft.com/office/drawing/2014/main" id="{480058E4-2073-47C9-8B38-D436CEEE0EF5}"/>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138BB082-B8BA-4405-B30A-D261FD2514C1}"/>
              </a:ext>
            </a:extLst>
          </p:cNvPr>
          <p:cNvSpPr txBox="1">
            <a:spLocks noGrp="1"/>
          </p:cNvSpPr>
          <p:nvPr>
            <p:ph type="sldNum" sz="quarter" idx="8"/>
          </p:nvPr>
        </p:nvSpPr>
        <p:spPr/>
        <p:txBody>
          <a:bodyPr/>
          <a:lstStyle>
            <a:lvl1pPr>
              <a:defRPr/>
            </a:lvl1pPr>
          </a:lstStyle>
          <a:p>
            <a:pPr lvl="0"/>
            <a:fld id="{94307CAA-D9A0-44EB-9B5F-CC1283BBAAA4}" type="slidenum">
              <a:t>‹#›</a:t>
            </a:fld>
            <a:endParaRPr lang="en-IN"/>
          </a:p>
        </p:txBody>
      </p:sp>
    </p:spTree>
    <p:extLst>
      <p:ext uri="{BB962C8B-B14F-4D97-AF65-F5344CB8AC3E}">
        <p14:creationId xmlns:p14="http://schemas.microsoft.com/office/powerpoint/2010/main" val="657774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83E14-16B4-4208-B0BF-C392E272D38A}"/>
              </a:ext>
            </a:extLst>
          </p:cNvPr>
          <p:cNvSpPr txBox="1">
            <a:spLocks noGrp="1"/>
          </p:cNvSpPr>
          <p:nvPr>
            <p:ph type="title"/>
          </p:nvPr>
        </p:nvSpPr>
        <p:spPr/>
        <p:txBody>
          <a:bodyPr/>
          <a:lstStyle>
            <a:lvl1pPr>
              <a:defRPr/>
            </a:lvl1pPr>
          </a:lstStyle>
          <a:p>
            <a:pPr lvl="0"/>
            <a:r>
              <a:rPr lang="en-US"/>
              <a:t>Click to edit Master title style</a:t>
            </a:r>
            <a:endParaRPr lang="en-IN"/>
          </a:p>
        </p:txBody>
      </p:sp>
      <p:sp>
        <p:nvSpPr>
          <p:cNvPr id="3" name="Content Placeholder 2">
            <a:extLst>
              <a:ext uri="{FF2B5EF4-FFF2-40B4-BE49-F238E27FC236}">
                <a16:creationId xmlns:a16="http://schemas.microsoft.com/office/drawing/2014/main" id="{5360C3FE-9429-4230-BBE2-71F74138372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F0B9AB2-D3D4-493C-BBFB-A5DED6419687}"/>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1A7F83D-4F52-4A8A-9A1A-C5A2641519AD}"/>
              </a:ext>
            </a:extLst>
          </p:cNvPr>
          <p:cNvSpPr txBox="1">
            <a:spLocks noGrp="1"/>
          </p:cNvSpPr>
          <p:nvPr>
            <p:ph type="dt" sz="half" idx="7"/>
          </p:nvPr>
        </p:nvSpPr>
        <p:spPr/>
        <p:txBody>
          <a:bodyPr/>
          <a:lstStyle>
            <a:lvl1pPr>
              <a:defRPr/>
            </a:lvl1pPr>
          </a:lstStyle>
          <a:p>
            <a:pPr lvl="0"/>
            <a:r>
              <a:rPr lang="en-US"/>
              <a:t>09-03-2020</a:t>
            </a:r>
            <a:endParaRPr lang="en-IN"/>
          </a:p>
        </p:txBody>
      </p:sp>
      <p:sp>
        <p:nvSpPr>
          <p:cNvPr id="6" name="Footer Placeholder 5">
            <a:extLst>
              <a:ext uri="{FF2B5EF4-FFF2-40B4-BE49-F238E27FC236}">
                <a16:creationId xmlns:a16="http://schemas.microsoft.com/office/drawing/2014/main" id="{B6F958CB-2A09-48BD-9109-978F25D02D2B}"/>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D45E3C27-55FE-40E5-B2E3-2D34D71B5BD2}"/>
              </a:ext>
            </a:extLst>
          </p:cNvPr>
          <p:cNvSpPr txBox="1">
            <a:spLocks noGrp="1"/>
          </p:cNvSpPr>
          <p:nvPr>
            <p:ph type="sldNum" sz="quarter" idx="8"/>
          </p:nvPr>
        </p:nvSpPr>
        <p:spPr/>
        <p:txBody>
          <a:bodyPr/>
          <a:lstStyle>
            <a:lvl1pPr>
              <a:defRPr/>
            </a:lvl1pPr>
          </a:lstStyle>
          <a:p>
            <a:pPr lvl="0"/>
            <a:fld id="{F69B6E57-ECA5-460D-B4F9-997F672983E3}" type="slidenum">
              <a:t>‹#›</a:t>
            </a:fld>
            <a:endParaRPr lang="en-IN"/>
          </a:p>
        </p:txBody>
      </p:sp>
    </p:spTree>
    <p:extLst>
      <p:ext uri="{BB962C8B-B14F-4D97-AF65-F5344CB8AC3E}">
        <p14:creationId xmlns:p14="http://schemas.microsoft.com/office/powerpoint/2010/main" val="2773493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2A32-1304-44E5-A2DC-24A30792BF46}"/>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506FC32E-B9DA-4E3F-90E3-99AEFF8A7C99}"/>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5A6A5E7E-8672-4B49-A15F-D1F929CD0262}"/>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9B9C15B-F2BE-4686-BEC4-A40F869102DB}"/>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5FC10116-9CDC-45F0-BDF4-744441321C20}"/>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0A8BA5-B8CE-477E-8971-B4EE951E3262}"/>
              </a:ext>
            </a:extLst>
          </p:cNvPr>
          <p:cNvSpPr txBox="1">
            <a:spLocks noGrp="1"/>
          </p:cNvSpPr>
          <p:nvPr>
            <p:ph type="dt" sz="half" idx="7"/>
          </p:nvPr>
        </p:nvSpPr>
        <p:spPr/>
        <p:txBody>
          <a:bodyPr/>
          <a:lstStyle>
            <a:lvl1pPr>
              <a:defRPr/>
            </a:lvl1pPr>
          </a:lstStyle>
          <a:p>
            <a:pPr lvl="0"/>
            <a:r>
              <a:rPr lang="en-US"/>
              <a:t>09-03-2020</a:t>
            </a:r>
            <a:endParaRPr lang="en-IN"/>
          </a:p>
        </p:txBody>
      </p:sp>
      <p:sp>
        <p:nvSpPr>
          <p:cNvPr id="8" name="Footer Placeholder 7">
            <a:extLst>
              <a:ext uri="{FF2B5EF4-FFF2-40B4-BE49-F238E27FC236}">
                <a16:creationId xmlns:a16="http://schemas.microsoft.com/office/drawing/2014/main" id="{A66923BD-C79D-4835-94BE-5D5E23873316}"/>
              </a:ext>
            </a:extLst>
          </p:cNvPr>
          <p:cNvSpPr txBox="1">
            <a:spLocks noGrp="1"/>
          </p:cNvSpPr>
          <p:nvPr>
            <p:ph type="ftr" sz="quarter" idx="9"/>
          </p:nvPr>
        </p:nvSpPr>
        <p:spPr/>
        <p:txBody>
          <a:bodyPr/>
          <a:lstStyle>
            <a:lvl1pPr>
              <a:defRPr/>
            </a:lvl1pPr>
          </a:lstStyle>
          <a:p>
            <a:pPr lvl="0"/>
            <a:endParaRPr lang="en-IN"/>
          </a:p>
        </p:txBody>
      </p:sp>
      <p:sp>
        <p:nvSpPr>
          <p:cNvPr id="9" name="Slide Number Placeholder 8">
            <a:extLst>
              <a:ext uri="{FF2B5EF4-FFF2-40B4-BE49-F238E27FC236}">
                <a16:creationId xmlns:a16="http://schemas.microsoft.com/office/drawing/2014/main" id="{A3D306A7-2026-4919-B37D-6F03D09828E5}"/>
              </a:ext>
            </a:extLst>
          </p:cNvPr>
          <p:cNvSpPr txBox="1">
            <a:spLocks noGrp="1"/>
          </p:cNvSpPr>
          <p:nvPr>
            <p:ph type="sldNum" sz="quarter" idx="8"/>
          </p:nvPr>
        </p:nvSpPr>
        <p:spPr/>
        <p:txBody>
          <a:bodyPr/>
          <a:lstStyle>
            <a:lvl1pPr>
              <a:defRPr/>
            </a:lvl1pPr>
          </a:lstStyle>
          <a:p>
            <a:pPr lvl="0"/>
            <a:fld id="{75CB39D1-FA30-475B-B499-CFD9F35B8F82}" type="slidenum">
              <a:t>‹#›</a:t>
            </a:fld>
            <a:endParaRPr lang="en-IN"/>
          </a:p>
        </p:txBody>
      </p:sp>
    </p:spTree>
    <p:extLst>
      <p:ext uri="{BB962C8B-B14F-4D97-AF65-F5344CB8AC3E}">
        <p14:creationId xmlns:p14="http://schemas.microsoft.com/office/powerpoint/2010/main" val="274598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E5EF6-D004-4845-BC92-817C83AC5B06}"/>
              </a:ext>
            </a:extLst>
          </p:cNvPr>
          <p:cNvSpPr txBox="1">
            <a:spLocks noGrp="1"/>
          </p:cNvSpPr>
          <p:nvPr>
            <p:ph type="title"/>
          </p:nvPr>
        </p:nvSpPr>
        <p:spPr/>
        <p:txBody>
          <a:bodyPr/>
          <a:lstStyle>
            <a:lvl1pPr>
              <a:defRPr/>
            </a:lvl1pPr>
          </a:lstStyle>
          <a:p>
            <a:pPr lvl="0"/>
            <a:r>
              <a:rPr lang="en-US"/>
              <a:t>Click to edit Master title style</a:t>
            </a:r>
            <a:endParaRPr lang="en-IN"/>
          </a:p>
        </p:txBody>
      </p:sp>
      <p:sp>
        <p:nvSpPr>
          <p:cNvPr id="3" name="Date Placeholder 2">
            <a:extLst>
              <a:ext uri="{FF2B5EF4-FFF2-40B4-BE49-F238E27FC236}">
                <a16:creationId xmlns:a16="http://schemas.microsoft.com/office/drawing/2014/main" id="{BE428476-5EC1-47DC-A303-C5DCAE2A93C7}"/>
              </a:ext>
            </a:extLst>
          </p:cNvPr>
          <p:cNvSpPr txBox="1">
            <a:spLocks noGrp="1"/>
          </p:cNvSpPr>
          <p:nvPr>
            <p:ph type="dt" sz="half" idx="7"/>
          </p:nvPr>
        </p:nvSpPr>
        <p:spPr/>
        <p:txBody>
          <a:bodyPr/>
          <a:lstStyle>
            <a:lvl1pPr>
              <a:defRPr/>
            </a:lvl1pPr>
          </a:lstStyle>
          <a:p>
            <a:pPr lvl="0"/>
            <a:r>
              <a:rPr lang="en-US"/>
              <a:t>09-03-2020</a:t>
            </a:r>
            <a:endParaRPr lang="en-IN"/>
          </a:p>
        </p:txBody>
      </p:sp>
      <p:sp>
        <p:nvSpPr>
          <p:cNvPr id="4" name="Footer Placeholder 3">
            <a:extLst>
              <a:ext uri="{FF2B5EF4-FFF2-40B4-BE49-F238E27FC236}">
                <a16:creationId xmlns:a16="http://schemas.microsoft.com/office/drawing/2014/main" id="{1E42181B-2DAE-40B8-848E-B90A9258E923}"/>
              </a:ext>
            </a:extLst>
          </p:cNvPr>
          <p:cNvSpPr txBox="1">
            <a:spLocks noGrp="1"/>
          </p:cNvSpPr>
          <p:nvPr>
            <p:ph type="ftr" sz="quarter" idx="9"/>
          </p:nvPr>
        </p:nvSpPr>
        <p:spPr/>
        <p:txBody>
          <a:bodyPr/>
          <a:lstStyle>
            <a:lvl1pPr>
              <a:defRPr/>
            </a:lvl1pPr>
          </a:lstStyle>
          <a:p>
            <a:pPr lvl="0"/>
            <a:endParaRPr lang="en-IN"/>
          </a:p>
        </p:txBody>
      </p:sp>
      <p:sp>
        <p:nvSpPr>
          <p:cNvPr id="5" name="Slide Number Placeholder 4">
            <a:extLst>
              <a:ext uri="{FF2B5EF4-FFF2-40B4-BE49-F238E27FC236}">
                <a16:creationId xmlns:a16="http://schemas.microsoft.com/office/drawing/2014/main" id="{847AA9AA-7FF6-4535-AA97-D6FB9DBAD815}"/>
              </a:ext>
            </a:extLst>
          </p:cNvPr>
          <p:cNvSpPr txBox="1">
            <a:spLocks noGrp="1"/>
          </p:cNvSpPr>
          <p:nvPr>
            <p:ph type="sldNum" sz="quarter" idx="8"/>
          </p:nvPr>
        </p:nvSpPr>
        <p:spPr/>
        <p:txBody>
          <a:bodyPr/>
          <a:lstStyle>
            <a:lvl1pPr>
              <a:defRPr/>
            </a:lvl1pPr>
          </a:lstStyle>
          <a:p>
            <a:pPr lvl="0"/>
            <a:fld id="{1384E675-87B3-448B-B780-7B3BA449817D}" type="slidenum">
              <a:t>‹#›</a:t>
            </a:fld>
            <a:endParaRPr lang="en-IN"/>
          </a:p>
        </p:txBody>
      </p:sp>
    </p:spTree>
    <p:extLst>
      <p:ext uri="{BB962C8B-B14F-4D97-AF65-F5344CB8AC3E}">
        <p14:creationId xmlns:p14="http://schemas.microsoft.com/office/powerpoint/2010/main" val="256501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1048C-E90D-4DE7-92C3-72D9C9E2B85F}"/>
              </a:ext>
            </a:extLst>
          </p:cNvPr>
          <p:cNvSpPr txBox="1">
            <a:spLocks noGrp="1"/>
          </p:cNvSpPr>
          <p:nvPr>
            <p:ph type="dt" sz="half" idx="7"/>
          </p:nvPr>
        </p:nvSpPr>
        <p:spPr/>
        <p:txBody>
          <a:bodyPr/>
          <a:lstStyle>
            <a:lvl1pPr>
              <a:defRPr/>
            </a:lvl1pPr>
          </a:lstStyle>
          <a:p>
            <a:pPr lvl="0"/>
            <a:r>
              <a:rPr lang="en-US"/>
              <a:t>09-03-2020</a:t>
            </a:r>
            <a:endParaRPr lang="en-IN"/>
          </a:p>
        </p:txBody>
      </p:sp>
      <p:sp>
        <p:nvSpPr>
          <p:cNvPr id="3" name="Footer Placeholder 2">
            <a:extLst>
              <a:ext uri="{FF2B5EF4-FFF2-40B4-BE49-F238E27FC236}">
                <a16:creationId xmlns:a16="http://schemas.microsoft.com/office/drawing/2014/main" id="{CE9394B0-3AFF-4B39-8EA3-99580AE7F8AC}"/>
              </a:ext>
            </a:extLst>
          </p:cNvPr>
          <p:cNvSpPr txBox="1">
            <a:spLocks noGrp="1"/>
          </p:cNvSpPr>
          <p:nvPr>
            <p:ph type="ftr" sz="quarter" idx="9"/>
          </p:nvPr>
        </p:nvSpPr>
        <p:spPr/>
        <p:txBody>
          <a:bodyPr/>
          <a:lstStyle>
            <a:lvl1pPr>
              <a:defRPr/>
            </a:lvl1pPr>
          </a:lstStyle>
          <a:p>
            <a:pPr lvl="0"/>
            <a:endParaRPr lang="en-IN"/>
          </a:p>
        </p:txBody>
      </p:sp>
      <p:sp>
        <p:nvSpPr>
          <p:cNvPr id="4" name="Slide Number Placeholder 3">
            <a:extLst>
              <a:ext uri="{FF2B5EF4-FFF2-40B4-BE49-F238E27FC236}">
                <a16:creationId xmlns:a16="http://schemas.microsoft.com/office/drawing/2014/main" id="{2F6CEC0C-7BEC-4A3D-9E47-FA5B86FD19E3}"/>
              </a:ext>
            </a:extLst>
          </p:cNvPr>
          <p:cNvSpPr txBox="1">
            <a:spLocks noGrp="1"/>
          </p:cNvSpPr>
          <p:nvPr>
            <p:ph type="sldNum" sz="quarter" idx="8"/>
          </p:nvPr>
        </p:nvSpPr>
        <p:spPr/>
        <p:txBody>
          <a:bodyPr/>
          <a:lstStyle>
            <a:lvl1pPr>
              <a:defRPr/>
            </a:lvl1pPr>
          </a:lstStyle>
          <a:p>
            <a:pPr lvl="0"/>
            <a:fld id="{8794AAFC-B0A8-4EB9-BF45-40D9EC70D458}" type="slidenum">
              <a:t>‹#›</a:t>
            </a:fld>
            <a:endParaRPr lang="en-IN"/>
          </a:p>
        </p:txBody>
      </p:sp>
    </p:spTree>
    <p:extLst>
      <p:ext uri="{BB962C8B-B14F-4D97-AF65-F5344CB8AC3E}">
        <p14:creationId xmlns:p14="http://schemas.microsoft.com/office/powerpoint/2010/main" val="1650458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4D41-1A26-4EC2-977A-32F2556D6259}"/>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IN"/>
          </a:p>
        </p:txBody>
      </p:sp>
      <p:sp>
        <p:nvSpPr>
          <p:cNvPr id="3" name="Content Placeholder 2">
            <a:extLst>
              <a:ext uri="{FF2B5EF4-FFF2-40B4-BE49-F238E27FC236}">
                <a16:creationId xmlns:a16="http://schemas.microsoft.com/office/drawing/2014/main" id="{8936E321-B6C0-4DE3-BA4A-2459EE43DEF1}"/>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45F244-F531-4555-B69B-8DF58DAF091D}"/>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4476B85-C64D-4A5D-9A83-12312CD15C41}"/>
              </a:ext>
            </a:extLst>
          </p:cNvPr>
          <p:cNvSpPr txBox="1">
            <a:spLocks noGrp="1"/>
          </p:cNvSpPr>
          <p:nvPr>
            <p:ph type="dt" sz="half" idx="7"/>
          </p:nvPr>
        </p:nvSpPr>
        <p:spPr/>
        <p:txBody>
          <a:bodyPr/>
          <a:lstStyle>
            <a:lvl1pPr>
              <a:defRPr/>
            </a:lvl1pPr>
          </a:lstStyle>
          <a:p>
            <a:pPr lvl="0"/>
            <a:r>
              <a:rPr lang="en-US"/>
              <a:t>09-03-2020</a:t>
            </a:r>
            <a:endParaRPr lang="en-IN"/>
          </a:p>
        </p:txBody>
      </p:sp>
      <p:sp>
        <p:nvSpPr>
          <p:cNvPr id="6" name="Footer Placeholder 5">
            <a:extLst>
              <a:ext uri="{FF2B5EF4-FFF2-40B4-BE49-F238E27FC236}">
                <a16:creationId xmlns:a16="http://schemas.microsoft.com/office/drawing/2014/main" id="{5A36B489-F13F-471D-8D91-8AC4FEA89D6F}"/>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B0AD1CF9-A3E1-46FF-9187-9F6D90225391}"/>
              </a:ext>
            </a:extLst>
          </p:cNvPr>
          <p:cNvSpPr txBox="1">
            <a:spLocks noGrp="1"/>
          </p:cNvSpPr>
          <p:nvPr>
            <p:ph type="sldNum" sz="quarter" idx="8"/>
          </p:nvPr>
        </p:nvSpPr>
        <p:spPr/>
        <p:txBody>
          <a:bodyPr/>
          <a:lstStyle>
            <a:lvl1pPr>
              <a:defRPr/>
            </a:lvl1pPr>
          </a:lstStyle>
          <a:p>
            <a:pPr lvl="0"/>
            <a:fld id="{EE84D58E-22D7-4DFC-AFDF-4DC0192B6E73}" type="slidenum">
              <a:t>‹#›</a:t>
            </a:fld>
            <a:endParaRPr lang="en-IN"/>
          </a:p>
        </p:txBody>
      </p:sp>
    </p:spTree>
    <p:extLst>
      <p:ext uri="{BB962C8B-B14F-4D97-AF65-F5344CB8AC3E}">
        <p14:creationId xmlns:p14="http://schemas.microsoft.com/office/powerpoint/2010/main" val="2713373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130E0-389E-8290-4294-F860522AAC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974D2B4-DE82-122D-5314-67528B874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F712F7-4338-8E94-84C7-AF96D5115716}"/>
              </a:ext>
            </a:extLst>
          </p:cNvPr>
          <p:cNvSpPr>
            <a:spLocks noGrp="1"/>
          </p:cNvSpPr>
          <p:nvPr>
            <p:ph type="dt" sz="half" idx="10"/>
          </p:nvPr>
        </p:nvSpPr>
        <p:spPr/>
        <p:txBody>
          <a:bodyPr/>
          <a:lstStyle/>
          <a:p>
            <a:r>
              <a:rPr lang="en-US"/>
              <a:t>09-03-2020</a:t>
            </a:r>
            <a:endParaRPr lang="en-IN"/>
          </a:p>
        </p:txBody>
      </p:sp>
      <p:sp>
        <p:nvSpPr>
          <p:cNvPr id="5" name="Footer Placeholder 4">
            <a:extLst>
              <a:ext uri="{FF2B5EF4-FFF2-40B4-BE49-F238E27FC236}">
                <a16:creationId xmlns:a16="http://schemas.microsoft.com/office/drawing/2014/main" id="{526D248C-AD7B-E38D-8868-A2392041DF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B2A01D-2D97-2BD1-6019-5CE98F0FD1CF}"/>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36432745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B1FD-089B-4514-9B17-B081918A8DC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IN"/>
          </a:p>
        </p:txBody>
      </p:sp>
      <p:sp>
        <p:nvSpPr>
          <p:cNvPr id="3" name="Picture Placeholder 2">
            <a:extLst>
              <a:ext uri="{FF2B5EF4-FFF2-40B4-BE49-F238E27FC236}">
                <a16:creationId xmlns:a16="http://schemas.microsoft.com/office/drawing/2014/main" id="{73022861-A680-4C0D-BC9D-E2A2E369F7E4}"/>
              </a:ext>
            </a:extLst>
          </p:cNvPr>
          <p:cNvSpPr txBox="1">
            <a:spLocks noGrp="1"/>
          </p:cNvSpPr>
          <p:nvPr>
            <p:ph type="pic" idx="1"/>
          </p:nvPr>
        </p:nvSpPr>
        <p:spPr>
          <a:xfrm>
            <a:off x="5183184" y="987423"/>
            <a:ext cx="6172200" cy="4873623"/>
          </a:xfrm>
        </p:spPr>
        <p:txBody>
          <a:bodyPr/>
          <a:lstStyle>
            <a:lvl1pPr marL="0" indent="0">
              <a:buNone/>
              <a:defRPr lang="en-IN" sz="3200"/>
            </a:lvl1pPr>
          </a:lstStyle>
          <a:p>
            <a:pPr lvl="0"/>
            <a:endParaRPr lang="en-IN"/>
          </a:p>
        </p:txBody>
      </p:sp>
      <p:sp>
        <p:nvSpPr>
          <p:cNvPr id="4" name="Text Placeholder 3">
            <a:extLst>
              <a:ext uri="{FF2B5EF4-FFF2-40B4-BE49-F238E27FC236}">
                <a16:creationId xmlns:a16="http://schemas.microsoft.com/office/drawing/2014/main" id="{5847509C-5083-4CA1-B7F3-2648477E9FC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24D47BE3-31AA-4DCE-920E-B4DFBE1BA8EF}"/>
              </a:ext>
            </a:extLst>
          </p:cNvPr>
          <p:cNvSpPr txBox="1">
            <a:spLocks noGrp="1"/>
          </p:cNvSpPr>
          <p:nvPr>
            <p:ph type="dt" sz="half" idx="7"/>
          </p:nvPr>
        </p:nvSpPr>
        <p:spPr/>
        <p:txBody>
          <a:bodyPr/>
          <a:lstStyle>
            <a:lvl1pPr>
              <a:defRPr/>
            </a:lvl1pPr>
          </a:lstStyle>
          <a:p>
            <a:pPr lvl="0"/>
            <a:r>
              <a:rPr lang="en-US"/>
              <a:t>09-03-2020</a:t>
            </a:r>
            <a:endParaRPr lang="en-IN"/>
          </a:p>
        </p:txBody>
      </p:sp>
      <p:sp>
        <p:nvSpPr>
          <p:cNvPr id="6" name="Footer Placeholder 5">
            <a:extLst>
              <a:ext uri="{FF2B5EF4-FFF2-40B4-BE49-F238E27FC236}">
                <a16:creationId xmlns:a16="http://schemas.microsoft.com/office/drawing/2014/main" id="{29C7A7BE-FEC5-452E-9FB1-2F8EC6848BC3}"/>
              </a:ext>
            </a:extLst>
          </p:cNvPr>
          <p:cNvSpPr txBox="1">
            <a:spLocks noGrp="1"/>
          </p:cNvSpPr>
          <p:nvPr>
            <p:ph type="ftr" sz="quarter" idx="9"/>
          </p:nvPr>
        </p:nvSpPr>
        <p:spPr/>
        <p:txBody>
          <a:bodyPr/>
          <a:lstStyle>
            <a:lvl1pPr>
              <a:defRPr/>
            </a:lvl1pPr>
          </a:lstStyle>
          <a:p>
            <a:pPr lvl="0"/>
            <a:endParaRPr lang="en-IN"/>
          </a:p>
        </p:txBody>
      </p:sp>
      <p:sp>
        <p:nvSpPr>
          <p:cNvPr id="7" name="Slide Number Placeholder 6">
            <a:extLst>
              <a:ext uri="{FF2B5EF4-FFF2-40B4-BE49-F238E27FC236}">
                <a16:creationId xmlns:a16="http://schemas.microsoft.com/office/drawing/2014/main" id="{D4ADFD32-233B-4927-A13A-A88AEA841182}"/>
              </a:ext>
            </a:extLst>
          </p:cNvPr>
          <p:cNvSpPr txBox="1">
            <a:spLocks noGrp="1"/>
          </p:cNvSpPr>
          <p:nvPr>
            <p:ph type="sldNum" sz="quarter" idx="8"/>
          </p:nvPr>
        </p:nvSpPr>
        <p:spPr/>
        <p:txBody>
          <a:bodyPr/>
          <a:lstStyle>
            <a:lvl1pPr>
              <a:defRPr/>
            </a:lvl1pPr>
          </a:lstStyle>
          <a:p>
            <a:pPr lvl="0"/>
            <a:fld id="{A78416EF-DC73-4A21-9120-397FF84D68E2}" type="slidenum">
              <a:t>‹#›</a:t>
            </a:fld>
            <a:endParaRPr lang="en-IN"/>
          </a:p>
        </p:txBody>
      </p:sp>
    </p:spTree>
    <p:extLst>
      <p:ext uri="{BB962C8B-B14F-4D97-AF65-F5344CB8AC3E}">
        <p14:creationId xmlns:p14="http://schemas.microsoft.com/office/powerpoint/2010/main" val="1645343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925E-3C5D-4FE8-AAC6-B3622C6FEE03}"/>
              </a:ext>
            </a:extLst>
          </p:cNvPr>
          <p:cNvSpPr txBox="1">
            <a:spLocks noGrp="1"/>
          </p:cNvSpPr>
          <p:nvPr>
            <p:ph type="title"/>
          </p:nvPr>
        </p:nvSpPr>
        <p:spPr/>
        <p:txBody>
          <a:bodyPr/>
          <a:lstStyle>
            <a:lvl1pPr>
              <a:defRPr/>
            </a:lvl1pPr>
          </a:lstStyle>
          <a:p>
            <a:pPr lvl="0"/>
            <a:r>
              <a:rPr lang="en-US"/>
              <a:t>Click to edit Master title style</a:t>
            </a:r>
            <a:endParaRPr lang="en-IN"/>
          </a:p>
        </p:txBody>
      </p:sp>
      <p:sp>
        <p:nvSpPr>
          <p:cNvPr id="3" name="Vertical Text Placeholder 2">
            <a:extLst>
              <a:ext uri="{FF2B5EF4-FFF2-40B4-BE49-F238E27FC236}">
                <a16:creationId xmlns:a16="http://schemas.microsoft.com/office/drawing/2014/main" id="{045BC3DF-3550-48EA-BA74-2BB7E33E80C3}"/>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444177-55C0-483F-AA9B-8304F54924AE}"/>
              </a:ext>
            </a:extLst>
          </p:cNvPr>
          <p:cNvSpPr txBox="1">
            <a:spLocks noGrp="1"/>
          </p:cNvSpPr>
          <p:nvPr>
            <p:ph type="dt" sz="half" idx="7"/>
          </p:nvPr>
        </p:nvSpPr>
        <p:spPr/>
        <p:txBody>
          <a:bodyPr/>
          <a:lstStyle>
            <a:lvl1pPr>
              <a:defRPr/>
            </a:lvl1pPr>
          </a:lstStyle>
          <a:p>
            <a:pPr lvl="0"/>
            <a:r>
              <a:rPr lang="en-US"/>
              <a:t>09-03-2020</a:t>
            </a:r>
            <a:endParaRPr lang="en-IN"/>
          </a:p>
        </p:txBody>
      </p:sp>
      <p:sp>
        <p:nvSpPr>
          <p:cNvPr id="5" name="Footer Placeholder 4">
            <a:extLst>
              <a:ext uri="{FF2B5EF4-FFF2-40B4-BE49-F238E27FC236}">
                <a16:creationId xmlns:a16="http://schemas.microsoft.com/office/drawing/2014/main" id="{C8194BB2-DE19-4605-A58C-C23E4B674D5D}"/>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6B048AB3-7E26-4180-B7B8-2404E1E8EB29}"/>
              </a:ext>
            </a:extLst>
          </p:cNvPr>
          <p:cNvSpPr txBox="1">
            <a:spLocks noGrp="1"/>
          </p:cNvSpPr>
          <p:nvPr>
            <p:ph type="sldNum" sz="quarter" idx="8"/>
          </p:nvPr>
        </p:nvSpPr>
        <p:spPr/>
        <p:txBody>
          <a:bodyPr/>
          <a:lstStyle>
            <a:lvl1pPr>
              <a:defRPr/>
            </a:lvl1pPr>
          </a:lstStyle>
          <a:p>
            <a:pPr lvl="0"/>
            <a:fld id="{5259FBA3-0AB5-4A1B-BE4A-C19C5E3AFFBA}" type="slidenum">
              <a:t>‹#›</a:t>
            </a:fld>
            <a:endParaRPr lang="en-IN"/>
          </a:p>
        </p:txBody>
      </p:sp>
    </p:spTree>
    <p:extLst>
      <p:ext uri="{BB962C8B-B14F-4D97-AF65-F5344CB8AC3E}">
        <p14:creationId xmlns:p14="http://schemas.microsoft.com/office/powerpoint/2010/main" val="2352177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16D5DA-FDD7-495C-B058-B89BD452B3E2}"/>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IN"/>
          </a:p>
        </p:txBody>
      </p:sp>
      <p:sp>
        <p:nvSpPr>
          <p:cNvPr id="3" name="Vertical Text Placeholder 2">
            <a:extLst>
              <a:ext uri="{FF2B5EF4-FFF2-40B4-BE49-F238E27FC236}">
                <a16:creationId xmlns:a16="http://schemas.microsoft.com/office/drawing/2014/main" id="{CB68C4DB-02BF-4D3C-9195-BF21C97D1E61}"/>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BD5239-EAD0-49E2-8F82-C6302F98026D}"/>
              </a:ext>
            </a:extLst>
          </p:cNvPr>
          <p:cNvSpPr txBox="1">
            <a:spLocks noGrp="1"/>
          </p:cNvSpPr>
          <p:nvPr>
            <p:ph type="dt" sz="half" idx="7"/>
          </p:nvPr>
        </p:nvSpPr>
        <p:spPr/>
        <p:txBody>
          <a:bodyPr/>
          <a:lstStyle>
            <a:lvl1pPr>
              <a:defRPr/>
            </a:lvl1pPr>
          </a:lstStyle>
          <a:p>
            <a:pPr lvl="0"/>
            <a:r>
              <a:rPr lang="en-US"/>
              <a:t>09-03-2020</a:t>
            </a:r>
            <a:endParaRPr lang="en-IN"/>
          </a:p>
        </p:txBody>
      </p:sp>
      <p:sp>
        <p:nvSpPr>
          <p:cNvPr id="5" name="Footer Placeholder 4">
            <a:extLst>
              <a:ext uri="{FF2B5EF4-FFF2-40B4-BE49-F238E27FC236}">
                <a16:creationId xmlns:a16="http://schemas.microsoft.com/office/drawing/2014/main" id="{3D5252E5-CCD2-4B24-861B-E4FC043FA6F9}"/>
              </a:ext>
            </a:extLst>
          </p:cNvPr>
          <p:cNvSpPr txBox="1">
            <a:spLocks noGrp="1"/>
          </p:cNvSpPr>
          <p:nvPr>
            <p:ph type="ftr" sz="quarter" idx="9"/>
          </p:nvPr>
        </p:nvSpPr>
        <p:spPr/>
        <p:txBody>
          <a:bodyPr/>
          <a:lstStyle>
            <a:lvl1pPr>
              <a:defRPr/>
            </a:lvl1pPr>
          </a:lstStyle>
          <a:p>
            <a:pPr lvl="0"/>
            <a:endParaRPr lang="en-IN"/>
          </a:p>
        </p:txBody>
      </p:sp>
      <p:sp>
        <p:nvSpPr>
          <p:cNvPr id="6" name="Slide Number Placeholder 5">
            <a:extLst>
              <a:ext uri="{FF2B5EF4-FFF2-40B4-BE49-F238E27FC236}">
                <a16:creationId xmlns:a16="http://schemas.microsoft.com/office/drawing/2014/main" id="{B5AF3870-A4F0-46BE-8093-80CBEEA9B3EC}"/>
              </a:ext>
            </a:extLst>
          </p:cNvPr>
          <p:cNvSpPr txBox="1">
            <a:spLocks noGrp="1"/>
          </p:cNvSpPr>
          <p:nvPr>
            <p:ph type="sldNum" sz="quarter" idx="8"/>
          </p:nvPr>
        </p:nvSpPr>
        <p:spPr/>
        <p:txBody>
          <a:bodyPr/>
          <a:lstStyle>
            <a:lvl1pPr>
              <a:defRPr/>
            </a:lvl1pPr>
          </a:lstStyle>
          <a:p>
            <a:pPr lvl="0"/>
            <a:fld id="{830D83F9-52CB-4C33-9D31-AC360EB27BE4}" type="slidenum">
              <a:t>‹#›</a:t>
            </a:fld>
            <a:endParaRPr lang="en-IN"/>
          </a:p>
        </p:txBody>
      </p:sp>
    </p:spTree>
    <p:extLst>
      <p:ext uri="{BB962C8B-B14F-4D97-AF65-F5344CB8AC3E}">
        <p14:creationId xmlns:p14="http://schemas.microsoft.com/office/powerpoint/2010/main" val="9611470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endParaRPr lang="en-US"/>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09-03-2020</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007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09-03-2020</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614141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endParaRPr lang="en-US" dirty="0"/>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09-03-2020</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420473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359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09-03-2020</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421476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09-03-2020</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59752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09-03-2020</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08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EF02-41C3-6751-D40A-48C278C1C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879C7B9-5993-B94E-E596-AD83E32A2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B5D119-1789-66CC-8FC2-936563B63AE4}"/>
              </a:ext>
            </a:extLst>
          </p:cNvPr>
          <p:cNvSpPr>
            <a:spLocks noGrp="1"/>
          </p:cNvSpPr>
          <p:nvPr>
            <p:ph type="dt" sz="half" idx="10"/>
          </p:nvPr>
        </p:nvSpPr>
        <p:spPr/>
        <p:txBody>
          <a:bodyPr/>
          <a:lstStyle/>
          <a:p>
            <a:r>
              <a:rPr lang="en-US"/>
              <a:t>09-03-2020</a:t>
            </a:r>
            <a:endParaRPr lang="en-IN"/>
          </a:p>
        </p:txBody>
      </p:sp>
      <p:sp>
        <p:nvSpPr>
          <p:cNvPr id="5" name="Footer Placeholder 4">
            <a:extLst>
              <a:ext uri="{FF2B5EF4-FFF2-40B4-BE49-F238E27FC236}">
                <a16:creationId xmlns:a16="http://schemas.microsoft.com/office/drawing/2014/main" id="{A7681388-E263-A3C5-CCEE-0479B6F198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D65C3D-A4B8-7AB0-1EDE-9897FB2478ED}"/>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32407466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09-03-2020</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4060668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09-03-2020</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35646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09-03-2020</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760633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09-03-2020</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604715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endParaRPr lang="en-US" dirty="0"/>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09-03-2020</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198264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endParaRPr lang="en-US" dirty="0"/>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09-03-2020</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174264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4BD8-41CB-BBD7-A207-9105F5BBB7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DBCA02-EB72-7EDB-0729-DA81CDB7C4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641E54-7906-B0B1-2F11-2E01D74C0E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518AFB-5BF0-EA2E-C35A-27B0F1FDF015}"/>
              </a:ext>
            </a:extLst>
          </p:cNvPr>
          <p:cNvSpPr>
            <a:spLocks noGrp="1"/>
          </p:cNvSpPr>
          <p:nvPr>
            <p:ph type="dt" sz="half" idx="10"/>
          </p:nvPr>
        </p:nvSpPr>
        <p:spPr/>
        <p:txBody>
          <a:bodyPr/>
          <a:lstStyle/>
          <a:p>
            <a:r>
              <a:rPr lang="en-US"/>
              <a:t>09-03-2020</a:t>
            </a:r>
            <a:endParaRPr lang="en-IN"/>
          </a:p>
        </p:txBody>
      </p:sp>
      <p:sp>
        <p:nvSpPr>
          <p:cNvPr id="6" name="Footer Placeholder 5">
            <a:extLst>
              <a:ext uri="{FF2B5EF4-FFF2-40B4-BE49-F238E27FC236}">
                <a16:creationId xmlns:a16="http://schemas.microsoft.com/office/drawing/2014/main" id="{546BB559-C7A2-54D6-C11E-3A69C939C2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64B881-61CE-7055-CCBB-21E6BAA7B328}"/>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296727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94FC-DAD9-C891-5AB8-E38199E1F40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29BCB9-F328-1F64-BAB6-BAF199774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488804-9F1C-978B-D1F2-7A9EFE889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94DA71-E9BE-8415-510E-0E073E78B3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E00582-BA2D-1F62-A245-9E8BB2219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B50618-CFB0-541C-B364-F92218B33438}"/>
              </a:ext>
            </a:extLst>
          </p:cNvPr>
          <p:cNvSpPr>
            <a:spLocks noGrp="1"/>
          </p:cNvSpPr>
          <p:nvPr>
            <p:ph type="dt" sz="half" idx="10"/>
          </p:nvPr>
        </p:nvSpPr>
        <p:spPr/>
        <p:txBody>
          <a:bodyPr/>
          <a:lstStyle/>
          <a:p>
            <a:r>
              <a:rPr lang="en-US"/>
              <a:t>09-03-2020</a:t>
            </a:r>
            <a:endParaRPr lang="en-IN"/>
          </a:p>
        </p:txBody>
      </p:sp>
      <p:sp>
        <p:nvSpPr>
          <p:cNvPr id="8" name="Footer Placeholder 7">
            <a:extLst>
              <a:ext uri="{FF2B5EF4-FFF2-40B4-BE49-F238E27FC236}">
                <a16:creationId xmlns:a16="http://schemas.microsoft.com/office/drawing/2014/main" id="{336C7650-D30B-38D3-980C-5B42B427C8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5479D8A-2FB8-5791-DB19-CC91738BB859}"/>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1086889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5EB3-9784-35CE-11F2-6C9CA20817C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D1FD9B-14D3-139F-E215-1902339503CA}"/>
              </a:ext>
            </a:extLst>
          </p:cNvPr>
          <p:cNvSpPr>
            <a:spLocks noGrp="1"/>
          </p:cNvSpPr>
          <p:nvPr>
            <p:ph type="dt" sz="half" idx="10"/>
          </p:nvPr>
        </p:nvSpPr>
        <p:spPr/>
        <p:txBody>
          <a:bodyPr/>
          <a:lstStyle/>
          <a:p>
            <a:r>
              <a:rPr lang="en-US"/>
              <a:t>09-03-2020</a:t>
            </a:r>
            <a:endParaRPr lang="en-IN"/>
          </a:p>
        </p:txBody>
      </p:sp>
      <p:sp>
        <p:nvSpPr>
          <p:cNvPr id="4" name="Footer Placeholder 3">
            <a:extLst>
              <a:ext uri="{FF2B5EF4-FFF2-40B4-BE49-F238E27FC236}">
                <a16:creationId xmlns:a16="http://schemas.microsoft.com/office/drawing/2014/main" id="{A9B7FD6D-7442-51C6-12BF-A4CFBC0CB9B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783536-5355-749A-8466-A4538A0A7717}"/>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2525110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226106-C409-4D68-A60E-5C08A7915B20}"/>
              </a:ext>
            </a:extLst>
          </p:cNvPr>
          <p:cNvSpPr>
            <a:spLocks noGrp="1"/>
          </p:cNvSpPr>
          <p:nvPr>
            <p:ph type="dt" sz="half" idx="10"/>
          </p:nvPr>
        </p:nvSpPr>
        <p:spPr/>
        <p:txBody>
          <a:bodyPr/>
          <a:lstStyle/>
          <a:p>
            <a:r>
              <a:rPr lang="en-US"/>
              <a:t>09-03-2020</a:t>
            </a:r>
            <a:endParaRPr lang="en-IN"/>
          </a:p>
        </p:txBody>
      </p:sp>
      <p:sp>
        <p:nvSpPr>
          <p:cNvPr id="3" name="Footer Placeholder 2">
            <a:extLst>
              <a:ext uri="{FF2B5EF4-FFF2-40B4-BE49-F238E27FC236}">
                <a16:creationId xmlns:a16="http://schemas.microsoft.com/office/drawing/2014/main" id="{4ABA1118-FC15-8273-7633-A12E3DFCE75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54A7A29-9FAA-CEBA-F066-8E2C9BBC8B72}"/>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3808644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658D-0964-8A50-E0CB-2339AD4F6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3B2D3BE-A23D-F0D4-C515-DD2D51214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E6301D-6429-BA0B-999C-E61B03321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757D6-9A71-DA2A-31E1-4735EBF8134B}"/>
              </a:ext>
            </a:extLst>
          </p:cNvPr>
          <p:cNvSpPr>
            <a:spLocks noGrp="1"/>
          </p:cNvSpPr>
          <p:nvPr>
            <p:ph type="dt" sz="half" idx="10"/>
          </p:nvPr>
        </p:nvSpPr>
        <p:spPr/>
        <p:txBody>
          <a:bodyPr/>
          <a:lstStyle/>
          <a:p>
            <a:r>
              <a:rPr lang="en-US"/>
              <a:t>09-03-2020</a:t>
            </a:r>
            <a:endParaRPr lang="en-IN"/>
          </a:p>
        </p:txBody>
      </p:sp>
      <p:sp>
        <p:nvSpPr>
          <p:cNvPr id="6" name="Footer Placeholder 5">
            <a:extLst>
              <a:ext uri="{FF2B5EF4-FFF2-40B4-BE49-F238E27FC236}">
                <a16:creationId xmlns:a16="http://schemas.microsoft.com/office/drawing/2014/main" id="{FBC72425-7237-72EE-4658-33FC8350F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DFBCFD-9BE4-237F-989F-DC8E34380312}"/>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91235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3F59-47F6-6C8E-3C81-114C1FA62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1594228-89A6-C0DA-97FE-890E54FD26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FB5502-29E1-187F-F56B-72F1CE38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77A3C-9974-4116-E5CE-41569D5A7830}"/>
              </a:ext>
            </a:extLst>
          </p:cNvPr>
          <p:cNvSpPr>
            <a:spLocks noGrp="1"/>
          </p:cNvSpPr>
          <p:nvPr>
            <p:ph type="dt" sz="half" idx="10"/>
          </p:nvPr>
        </p:nvSpPr>
        <p:spPr/>
        <p:txBody>
          <a:bodyPr/>
          <a:lstStyle/>
          <a:p>
            <a:r>
              <a:rPr lang="en-US"/>
              <a:t>09-03-2020</a:t>
            </a:r>
            <a:endParaRPr lang="en-IN"/>
          </a:p>
        </p:txBody>
      </p:sp>
      <p:sp>
        <p:nvSpPr>
          <p:cNvPr id="6" name="Footer Placeholder 5">
            <a:extLst>
              <a:ext uri="{FF2B5EF4-FFF2-40B4-BE49-F238E27FC236}">
                <a16:creationId xmlns:a16="http://schemas.microsoft.com/office/drawing/2014/main" id="{FAD49D1A-7B89-E235-E08F-125855A1A0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CA4AAF-D392-CAF0-387B-218EFE489104}"/>
              </a:ext>
            </a:extLst>
          </p:cNvPr>
          <p:cNvSpPr>
            <a:spLocks noGrp="1"/>
          </p:cNvSpPr>
          <p:nvPr>
            <p:ph type="sldNum" sz="quarter" idx="12"/>
          </p:nvPr>
        </p:nvSpPr>
        <p:spPr/>
        <p:txBody>
          <a:bodyPr/>
          <a:lstStyle/>
          <a:p>
            <a:fld id="{3E70CB92-AA07-4393-BC8F-AE93D10BD362}" type="slidenum">
              <a:rPr lang="en-IN" smtClean="0"/>
              <a:t>‹#›</a:t>
            </a:fld>
            <a:endParaRPr lang="en-IN"/>
          </a:p>
        </p:txBody>
      </p:sp>
    </p:spTree>
    <p:extLst>
      <p:ext uri="{BB962C8B-B14F-4D97-AF65-F5344CB8AC3E}">
        <p14:creationId xmlns:p14="http://schemas.microsoft.com/office/powerpoint/2010/main" val="79257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8A8B17-7A5F-7EE2-8BC8-56554C663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FBFCC7-B033-E197-79EA-A3EF5FBAAE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FFACCB-C372-380E-A5A2-C48E0277FA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09-03-2020</a:t>
            </a:r>
            <a:endParaRPr lang="en-IN"/>
          </a:p>
        </p:txBody>
      </p:sp>
      <p:sp>
        <p:nvSpPr>
          <p:cNvPr id="5" name="Footer Placeholder 4">
            <a:extLst>
              <a:ext uri="{FF2B5EF4-FFF2-40B4-BE49-F238E27FC236}">
                <a16:creationId xmlns:a16="http://schemas.microsoft.com/office/drawing/2014/main" id="{24F4C70B-9145-A166-B3A5-D4F2CDE30A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0BBB49-2D49-C82C-44B5-2BE91920C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0CB92-AA07-4393-BC8F-AE93D10BD362}" type="slidenum">
              <a:rPr lang="en-IN" smtClean="0"/>
              <a:t>‹#›</a:t>
            </a:fld>
            <a:endParaRPr lang="en-IN"/>
          </a:p>
        </p:txBody>
      </p:sp>
    </p:spTree>
    <p:extLst>
      <p:ext uri="{BB962C8B-B14F-4D97-AF65-F5344CB8AC3E}">
        <p14:creationId xmlns:p14="http://schemas.microsoft.com/office/powerpoint/2010/main" val="1536161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51B8B2-3747-43C2-8799-00C8A5563C48}"/>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IN"/>
          </a:p>
        </p:txBody>
      </p:sp>
      <p:sp>
        <p:nvSpPr>
          <p:cNvPr id="3" name="Text Placeholder 2">
            <a:extLst>
              <a:ext uri="{FF2B5EF4-FFF2-40B4-BE49-F238E27FC236}">
                <a16:creationId xmlns:a16="http://schemas.microsoft.com/office/drawing/2014/main" id="{1100A227-0EF6-4537-AA18-086D11706E86}"/>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66D116-F3D9-440D-80CB-EDFE5D88250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r>
              <a:rPr lang="en-US"/>
              <a:t>09-03-2020</a:t>
            </a:r>
            <a:endParaRPr lang="en-IN"/>
          </a:p>
        </p:txBody>
      </p:sp>
      <p:sp>
        <p:nvSpPr>
          <p:cNvPr id="5" name="Footer Placeholder 4">
            <a:extLst>
              <a:ext uri="{FF2B5EF4-FFF2-40B4-BE49-F238E27FC236}">
                <a16:creationId xmlns:a16="http://schemas.microsoft.com/office/drawing/2014/main" id="{FB568511-DCC2-413D-A756-4A97BB191E0E}"/>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IN" sz="1200" b="0" i="0" u="none" strike="noStrike" kern="1200" cap="none" spc="0" baseline="0">
                <a:solidFill>
                  <a:srgbClr val="898989"/>
                </a:solidFill>
                <a:uFillTx/>
                <a:latin typeface="Calibri"/>
              </a:defRPr>
            </a:lvl1pPr>
          </a:lstStyle>
          <a:p>
            <a:pPr lvl="0"/>
            <a:endParaRPr lang="en-IN"/>
          </a:p>
        </p:txBody>
      </p:sp>
      <p:sp>
        <p:nvSpPr>
          <p:cNvPr id="6" name="Slide Number Placeholder 5">
            <a:extLst>
              <a:ext uri="{FF2B5EF4-FFF2-40B4-BE49-F238E27FC236}">
                <a16:creationId xmlns:a16="http://schemas.microsoft.com/office/drawing/2014/main" id="{64BF0EC2-9400-4F3B-A2CD-5D304EAA0BD1}"/>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IN" sz="1200" b="0" i="0" u="none" strike="noStrike" kern="1200" cap="none" spc="0" baseline="0">
                <a:solidFill>
                  <a:srgbClr val="898989"/>
                </a:solidFill>
                <a:uFillTx/>
                <a:latin typeface="Calibri"/>
              </a:defRPr>
            </a:lvl1pPr>
          </a:lstStyle>
          <a:p>
            <a:pPr lvl="0"/>
            <a:fld id="{A6813F7A-1038-4388-A09B-DF1995BF5973}" type="slidenum">
              <a:t>‹#›</a:t>
            </a:fld>
            <a:endParaRPr lang="en-IN"/>
          </a:p>
        </p:txBody>
      </p:sp>
    </p:spTree>
    <p:extLst>
      <p:ext uri="{BB962C8B-B14F-4D97-AF65-F5344CB8AC3E}">
        <p14:creationId xmlns:p14="http://schemas.microsoft.com/office/powerpoint/2010/main" val="3571480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09-03-2020</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180777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iki.amperka.ru/products:esp32-wroom-wifi-devkit-v1"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3" Type="http://schemas.openxmlformats.org/officeDocument/2006/relationships/image" Target="../media/image45.png"/><Relationship Id="rId3" Type="http://schemas.openxmlformats.org/officeDocument/2006/relationships/hyperlink" Target="https://www.espressif.com/en/products/socs/esp32/resources" TargetMode="External"/><Relationship Id="rId12" Type="http://schemas.openxmlformats.org/officeDocument/2006/relationships/customXml" Target="../ink/ink3.xml"/><Relationship Id="rId2" Type="http://schemas.openxmlformats.org/officeDocument/2006/relationships/notesSlide" Target="../notesSlides/notesSlide1.xml"/><Relationship Id="rId16" Type="http://schemas.openxmlformats.org/officeDocument/2006/relationships/image" Target="../media/image31.jpeg"/><Relationship Id="rId1" Type="http://schemas.openxmlformats.org/officeDocument/2006/relationships/slideLayout" Target="../slideLayouts/slideLayout34.xml"/><Relationship Id="rId11" Type="http://schemas.openxmlformats.org/officeDocument/2006/relationships/image" Target="../media/image44.png"/><Relationship Id="rId5" Type="http://schemas.openxmlformats.org/officeDocument/2006/relationships/customXml" Target="../ink/ink2.xml"/><Relationship Id="rId15" Type="http://schemas.openxmlformats.org/officeDocument/2006/relationships/image" Target="../media/image46.png"/><Relationship Id="rId4" Type="http://schemas.openxmlformats.org/officeDocument/2006/relationships/hyperlink" Target="https://www.youtube.com/watch?v=Yz1ePCLfYGM&amp;t=162s" TargetMode="External"/><Relationship Id="rId14" Type="http://schemas.openxmlformats.org/officeDocument/2006/relationships/customXml" Target="../ink/ink4.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jpeg"/><Relationship Id="rId12" Type="http://schemas.openxmlformats.org/officeDocument/2006/relationships/image" Target="../media/image6.jpeg"/><Relationship Id="rId2" Type="http://schemas.openxmlformats.org/officeDocument/2006/relationships/customXml" Target="../ink/ink1.xml"/><Relationship Id="rId1" Type="http://schemas.openxmlformats.org/officeDocument/2006/relationships/slideLayout" Target="../slideLayouts/slideLayout27.xml"/><Relationship Id="rId11" Type="http://schemas.openxmlformats.org/officeDocument/2006/relationships/image" Target="../media/image5.jpeg"/><Relationship Id="rId15" Type="http://schemas.openxmlformats.org/officeDocument/2006/relationships/image" Target="../media/image9.jpeg"/><Relationship Id="rId10" Type="http://schemas.openxmlformats.org/officeDocument/2006/relationships/hyperlink" Target="http://wiki.amperka.ru/products:esp32-wroom-wifi-devkit-v1" TargetMode="External"/><Relationship Id="rId9" Type="http://schemas.openxmlformats.org/officeDocument/2006/relationships/image" Target="../media/image4.jpeg"/><Relationship Id="rId1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88;p13">
            <a:extLst>
              <a:ext uri="{FF2B5EF4-FFF2-40B4-BE49-F238E27FC236}">
                <a16:creationId xmlns:a16="http://schemas.microsoft.com/office/drawing/2014/main" id="{3119C471-59E8-4A26-88A7-FA8A304F830A}"/>
              </a:ext>
            </a:extLst>
          </p:cNvPr>
          <p:cNvPicPr>
            <a:picLocks noChangeAspect="1"/>
          </p:cNvPicPr>
          <p:nvPr/>
        </p:nvPicPr>
        <p:blipFill>
          <a:blip r:embed="rId2"/>
          <a:srcRect l="-680" t="-5060" r="680" b="5060"/>
          <a:stretch>
            <a:fillRect/>
          </a:stretch>
        </p:blipFill>
        <p:spPr>
          <a:xfrm>
            <a:off x="124285" y="0"/>
            <a:ext cx="11913836" cy="1837678"/>
          </a:xfrm>
          <a:prstGeom prst="rect">
            <a:avLst/>
          </a:prstGeom>
          <a:noFill/>
          <a:ln cap="flat">
            <a:noFill/>
          </a:ln>
        </p:spPr>
      </p:pic>
      <p:sp>
        <p:nvSpPr>
          <p:cNvPr id="3" name="TextBox 4">
            <a:extLst>
              <a:ext uri="{FF2B5EF4-FFF2-40B4-BE49-F238E27FC236}">
                <a16:creationId xmlns:a16="http://schemas.microsoft.com/office/drawing/2014/main" id="{DEA298FE-CB5C-4856-8432-871A7FFC337E}"/>
              </a:ext>
            </a:extLst>
          </p:cNvPr>
          <p:cNvSpPr txBox="1"/>
          <p:nvPr/>
        </p:nvSpPr>
        <p:spPr>
          <a:xfrm>
            <a:off x="1196192" y="2213283"/>
            <a:ext cx="9799614" cy="1215717"/>
          </a:xfrm>
          <a:prstGeom prst="rect">
            <a:avLst/>
          </a:prstGeom>
          <a:noFill/>
          <a:ln cap="flat">
            <a:noFill/>
          </a:ln>
        </p:spPr>
        <p:txBody>
          <a:bodyPr vert="horz" wrap="square" lIns="91440" tIns="45720" rIns="91440" bIns="45720" anchor="t" anchorCtr="1" compatLnSpc="1">
            <a:spAutoFit/>
          </a:bodyPr>
          <a:lstStyle/>
          <a:p>
            <a:pPr algn="ctr">
              <a:spcAft>
                <a:spcPts val="600"/>
              </a:spcAft>
            </a:pPr>
            <a:r>
              <a:rPr lang="en-IN" sz="4000" b="1" dirty="0">
                <a:latin typeface="Times New Roman" panose="02020603050405020304" pitchFamily="18" charset="0"/>
                <a:cs typeface="Times New Roman" panose="02020603050405020304" pitchFamily="18" charset="0"/>
              </a:rPr>
              <a:t>Gas Leakage Detector </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2800" b="0" i="0" u="none" strike="noStrike" kern="1200" cap="none" spc="0" normalizeH="0" baseline="0" noProof="0" dirty="0">
                <a:ln>
                  <a:noFill/>
                </a:ln>
                <a:solidFill>
                  <a:srgbClr val="000000"/>
                </a:solidFill>
                <a:effectLst/>
                <a:uLnTx/>
                <a:uFillTx/>
                <a:latin typeface="Times New Roman" pitchFamily="18"/>
                <a:ea typeface="+mn-ea"/>
                <a:cs typeface="Times New Roman" pitchFamily="18"/>
              </a:rPr>
              <a:t>Department of Computer Science &amp; Design</a:t>
            </a:r>
            <a:endParaRPr kumimoji="0" lang="en-IN" sz="2800" b="0" i="0" u="none" strike="noStrike" kern="1200" cap="none" spc="0" normalizeH="0" baseline="0" noProof="0" dirty="0">
              <a:ln>
                <a:noFill/>
              </a:ln>
              <a:solidFill>
                <a:srgbClr val="000000"/>
              </a:solidFill>
              <a:effectLst/>
              <a:uLnTx/>
              <a:uFillTx/>
              <a:latin typeface="Times New Roman" pitchFamily="18"/>
              <a:ea typeface="+mn-ea"/>
              <a:cs typeface="Times New Roman" pitchFamily="18"/>
            </a:endParaRPr>
          </a:p>
        </p:txBody>
      </p:sp>
      <p:sp>
        <p:nvSpPr>
          <p:cNvPr id="8" name="TextBox 7">
            <a:extLst>
              <a:ext uri="{FF2B5EF4-FFF2-40B4-BE49-F238E27FC236}">
                <a16:creationId xmlns:a16="http://schemas.microsoft.com/office/drawing/2014/main" id="{76584F46-DA36-4488-9457-FA1A261DEFFF}"/>
              </a:ext>
            </a:extLst>
          </p:cNvPr>
          <p:cNvSpPr txBox="1"/>
          <p:nvPr/>
        </p:nvSpPr>
        <p:spPr>
          <a:xfrm>
            <a:off x="436495" y="4788165"/>
            <a:ext cx="2135255"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Presented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Times New Roman" panose="02020603050405020304" pitchFamily="18" charset="0"/>
                <a:cs typeface="Times New Roman" panose="02020603050405020304" pitchFamily="18" charset="0"/>
              </a:rPr>
              <a:t>Kusum Pakira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Shivani</a:t>
            </a:r>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Adhikari</a:t>
            </a:r>
            <a:r>
              <a:rPr lang="en-IN" dirty="0">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Arun</a:t>
            </a:r>
            <a:r>
              <a:rPr lang="en-IN" dirty="0">
                <a:latin typeface="Times New Roman" panose="02020603050405020304" pitchFamily="18" charset="0"/>
                <a:cs typeface="Times New Roman" panose="02020603050405020304" pitchFamily="18" charset="0"/>
              </a:rPr>
              <a: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err="1">
                <a:latin typeface="Times New Roman" panose="02020603050405020304" pitchFamily="18" charset="0"/>
                <a:cs typeface="Times New Roman" panose="02020603050405020304" pitchFamily="18" charset="0"/>
              </a:rPr>
              <a:t>Chandrasekar</a:t>
            </a:r>
            <a:r>
              <a:rPr lang="en-IN" dirty="0">
                <a:latin typeface="Times New Roman" panose="02020603050405020304" pitchFamily="18" charset="0"/>
                <a:cs typeface="Times New Roman" panose="02020603050405020304" pitchFamily="18" charset="0"/>
              </a:rPr>
              <a:t>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Purushotham</a:t>
            </a:r>
            <a:r>
              <a:rPr kumimoji="0" lang="en-IN"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V </a:t>
            </a:r>
            <a:r>
              <a:rPr kumimoji="0" lang="en-IN"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Mitti</a:t>
            </a:r>
            <a:r>
              <a:rPr kumimoji="0" lang="en-IN"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p:sp>
        <p:nvSpPr>
          <p:cNvPr id="10" name="TextBox 9">
            <a:extLst>
              <a:ext uri="{FF2B5EF4-FFF2-40B4-BE49-F238E27FC236}">
                <a16:creationId xmlns:a16="http://schemas.microsoft.com/office/drawing/2014/main" id="{05CB2E06-A594-4053-86C7-4721321321F9}"/>
              </a:ext>
            </a:extLst>
          </p:cNvPr>
          <p:cNvSpPr txBox="1"/>
          <p:nvPr/>
        </p:nvSpPr>
        <p:spPr>
          <a:xfrm>
            <a:off x="7672629" y="4705432"/>
            <a:ext cx="4082876" cy="18620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the Guidance of:</a:t>
            </a:r>
          </a:p>
          <a:p>
            <a:pPr marL="0" marR="0" lvl="0" indent="0" algn="just" defTabSz="914400" rtl="0" eaLnBrk="1" fontAlgn="auto" latinLnBrk="0" hangingPunct="1">
              <a:lnSpc>
                <a:spcPct val="100000"/>
              </a:lnSpc>
              <a:spcBef>
                <a:spcPts val="0"/>
              </a:spcBef>
              <a:spcAft>
                <a:spcPts val="600"/>
              </a:spcAft>
              <a:buClrTx/>
              <a:buSzTx/>
              <a:buFontTx/>
              <a:buNone/>
              <a:tabLst/>
              <a:defRPr/>
            </a:pPr>
            <a:r>
              <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Dr. Deepa S R, </a:t>
            </a:r>
            <a:r>
              <a:rPr lang="en-IN" dirty="0">
                <a:latin typeface="Times New Roman" panose="02020603050405020304" pitchFamily="18" charset="0"/>
                <a:cs typeface="Times New Roman" panose="02020603050405020304" pitchFamily="18" charset="0"/>
              </a:rPr>
              <a:t>Head of Department,</a:t>
            </a:r>
            <a:r>
              <a:rPr lang="en-US" dirty="0">
                <a:latin typeface="Times New Roman" panose="02020603050405020304" pitchFamily="18" charset="0"/>
                <a:cs typeface="Times New Roman" panose="02020603050405020304" pitchFamily="18" charset="0"/>
              </a:rPr>
              <a:t> Computer Science &amp; Design, KSIT</a:t>
            </a:r>
            <a:endPar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Times New Roman" panose="02020603050405020304" pitchFamily="18" charset="0"/>
                <a:cs typeface="Times New Roman" panose="02020603050405020304" pitchFamily="18" charset="0"/>
              </a:rPr>
              <a:t>Dr. Surekha Byakod, </a:t>
            </a:r>
            <a:r>
              <a:rPr lang="en-US" dirty="0">
                <a:latin typeface="Times New Roman" panose="02020603050405020304" pitchFamily="18" charset="0"/>
                <a:cs typeface="Times New Roman" panose="02020603050405020304" pitchFamily="18" charset="0"/>
              </a:rPr>
              <a:t>Assistant Professor, Computer Science &amp; Design Department, KSIT</a:t>
            </a:r>
            <a:endParaRPr kumimoji="0" lang="en-US" sz="18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7C6BD78-EE2F-07B8-2747-98707AD62FCB}"/>
              </a:ext>
            </a:extLst>
          </p:cNvPr>
          <p:cNvSpPr txBox="1"/>
          <p:nvPr/>
        </p:nvSpPr>
        <p:spPr>
          <a:xfrm>
            <a:off x="3024280" y="3643380"/>
            <a:ext cx="614343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Company Name: </a:t>
            </a:r>
            <a:r>
              <a:rPr lang="en-IN" sz="2400" dirty="0">
                <a:solidFill>
                  <a:prstClr val="black"/>
                </a:solidFill>
                <a:latin typeface="Times New Roman" panose="02020603050405020304" pitchFamily="18" charset="0"/>
                <a:cs typeface="Times New Roman" panose="02020603050405020304" pitchFamily="18" charset="0"/>
              </a:rPr>
              <a:t>C</a:t>
            </a:r>
            <a:r>
              <a:rPr kumimoji="0" lang="en-IN" sz="240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ranes</a:t>
            </a:r>
            <a:r>
              <a:rPr kumimoji="0" lang="en-IN"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Varsity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Domain: </a:t>
            </a:r>
            <a:r>
              <a:rPr kumimoji="0" lang="en-IN" sz="24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IOT And Detection Of Gas Leakage</a:t>
            </a:r>
            <a:r>
              <a:rPr kumimoji="0" lang="en-IN" sz="200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endParaRPr kumimoji="0" lang="en-IN" sz="1800" b="1"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351A7E5-60C8-B87C-E8D7-BEF2E44A43EB}"/>
              </a:ext>
            </a:extLst>
          </p:cNvPr>
          <p:cNvSpPr txBox="1"/>
          <p:nvPr/>
        </p:nvSpPr>
        <p:spPr>
          <a:xfrm>
            <a:off x="2571750" y="5095941"/>
            <a:ext cx="1871231"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-1KS21CG026</a:t>
            </a:r>
          </a:p>
          <a:p>
            <a:r>
              <a:rPr lang="en-IN" sz="1800" dirty="0">
                <a:latin typeface="Times New Roman" panose="02020603050405020304" pitchFamily="18" charset="0"/>
                <a:cs typeface="Times New Roman" panose="02020603050405020304" pitchFamily="18" charset="0"/>
              </a:rPr>
              <a:t>-1KS21CG042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-1KS22CG400</a:t>
            </a:r>
          </a:p>
          <a:p>
            <a:r>
              <a:rPr lang="en-IN" sz="1800" dirty="0">
                <a:latin typeface="Times New Roman" panose="02020603050405020304" pitchFamily="18" charset="0"/>
                <a:cs typeface="Times New Roman" panose="02020603050405020304" pitchFamily="18" charset="0"/>
              </a:rPr>
              <a:t>-1KS22CG401</a:t>
            </a:r>
          </a:p>
          <a:p>
            <a:r>
              <a:rPr lang="en-IN" sz="1800" dirty="0">
                <a:latin typeface="Times New Roman" panose="02020603050405020304" pitchFamily="18" charset="0"/>
                <a:cs typeface="Times New Roman" panose="02020603050405020304" pitchFamily="18" charset="0"/>
              </a:rPr>
              <a:t>-1KS22CG404</a:t>
            </a:r>
            <a:endParaRPr lang="en-IN" dirty="0"/>
          </a:p>
        </p:txBody>
      </p:sp>
      <p:sp>
        <p:nvSpPr>
          <p:cNvPr id="14" name="Slide Number Placeholder 13">
            <a:extLst>
              <a:ext uri="{FF2B5EF4-FFF2-40B4-BE49-F238E27FC236}">
                <a16:creationId xmlns:a16="http://schemas.microsoft.com/office/drawing/2014/main" id="{84943577-0E32-EEC7-A6F4-538D60C6DA59}"/>
              </a:ext>
            </a:extLst>
          </p:cNvPr>
          <p:cNvSpPr>
            <a:spLocks noGrp="1"/>
          </p:cNvSpPr>
          <p:nvPr>
            <p:ph type="sldNum" sz="quarter" idx="8"/>
          </p:nvPr>
        </p:nvSpPr>
        <p:spPr/>
        <p:txBody>
          <a:bodyPr/>
          <a:lstStyle/>
          <a:p>
            <a:pPr lvl="0"/>
            <a:fld id="{EBD32ABD-3F89-41BE-BE2C-9CE91261BAF2}"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015219-C6C0-39CE-9CCC-7266563DE9CB}"/>
              </a:ext>
            </a:extLst>
          </p:cNvPr>
          <p:cNvSpPr txBox="1">
            <a:spLocks/>
          </p:cNvSpPr>
          <p:nvPr/>
        </p:nvSpPr>
        <p:spPr>
          <a:xfrm>
            <a:off x="508685" y="1423191"/>
            <a:ext cx="11174629" cy="543480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6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   Programming the ESP32:
</a:t>
            </a:r>
            <a:r>
              <a:rPr lang="en-IN" sz="26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Install the necessary libraries for the ESP32 and the gas sensor.
Write a program to initialize the sensor, read its </a:t>
            </a:r>
            <a:r>
              <a:rPr lang="en-IN" sz="2600" kern="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analog</a:t>
            </a:r>
            <a:r>
              <a:rPr lang="en-IN" sz="26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output, and process the data.
Set a threshold value for the gas concentration. If the sensor’s reading exceeds this value, it indicates a gas leak.</a:t>
            </a:r>
            <a:endParaRPr lang="en-IN" sz="2600" kern="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IN" sz="26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2.   Wi-Fi Notifications:</a:t>
            </a:r>
            <a:r>
              <a:rPr lang="en-IN" sz="26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Configure the ESP32 to connect to a Wi-Fi network.
Set up a web server or use MQTT to send alerts to a mobile app or a monitoring system.
Example: Sending an email or SMS via an online service like IFTTT.</a:t>
            </a:r>
          </a:p>
          <a:p>
            <a:pPr marL="342900" indent="-342900" algn="just">
              <a:buFont typeface="Arial" panose="020B0604020202020204" pitchFamily="34" charset="0"/>
              <a:buAutoNum type="arabicPeriod"/>
            </a:pPr>
            <a:endParaRPr lang="en-IN" sz="2600" b="1"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IN" sz="2600" kern="100" dirty="0">
              <a:latin typeface="Calibri" panose="020F0502020204030204" pitchFamily="34" charset="0"/>
              <a:ea typeface="Calibri" panose="020F0502020204030204" pitchFamily="34" charset="0"/>
              <a:cs typeface="Times New Roman" panose="02020603050405020304" pitchFamily="18" charset="0"/>
            </a:endParaRPr>
          </a:p>
          <a:p>
            <a:endParaRPr lang="en-IN" sz="2600" dirty="0"/>
          </a:p>
        </p:txBody>
      </p:sp>
      <p:pic>
        <p:nvPicPr>
          <p:cNvPr id="4" name="Picture 3" descr="A black and silver electronic device&#10;&#10;Description automatically generated">
            <a:extLst>
              <a:ext uri="{FF2B5EF4-FFF2-40B4-BE49-F238E27FC236}">
                <a16:creationId xmlns:a16="http://schemas.microsoft.com/office/drawing/2014/main" id="{B616253E-8954-D237-94B7-4F03CFEDDF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V="1">
            <a:off x="9060981" y="229164"/>
            <a:ext cx="2832895" cy="2119101"/>
          </a:xfrm>
          <a:prstGeom prst="rect">
            <a:avLst/>
          </a:prstGeom>
        </p:spPr>
      </p:pic>
      <p:sp>
        <p:nvSpPr>
          <p:cNvPr id="6" name="TextBox 5">
            <a:extLst>
              <a:ext uri="{FF2B5EF4-FFF2-40B4-BE49-F238E27FC236}">
                <a16:creationId xmlns:a16="http://schemas.microsoft.com/office/drawing/2014/main" id="{FCBB0FC5-6A92-A51C-AEC8-739DD7F401C8}"/>
              </a:ext>
            </a:extLst>
          </p:cNvPr>
          <p:cNvSpPr txBox="1"/>
          <p:nvPr/>
        </p:nvSpPr>
        <p:spPr>
          <a:xfrm>
            <a:off x="838200" y="565262"/>
            <a:ext cx="9802762" cy="58477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200" b="1" i="0" u="sng" strike="noStrike" kern="1200" cap="none" spc="0" baseline="0" dirty="0">
                <a:solidFill>
                  <a:srgbClr val="000000"/>
                </a:solidFill>
                <a:uFillTx/>
                <a:latin typeface="Times New Roman" pitchFamily="18"/>
                <a:cs typeface="Times New Roman" pitchFamily="18"/>
              </a:rPr>
              <a:t>Working</a:t>
            </a:r>
            <a:r>
              <a:rPr lang="en-IN" sz="2800" b="1" i="0" u="none" strike="noStrike" kern="1200" cap="none" spc="0" baseline="0" dirty="0">
                <a:solidFill>
                  <a:srgbClr val="000000"/>
                </a:solidFill>
                <a:uFillTx/>
                <a:latin typeface="Times New Roman" pitchFamily="18"/>
                <a:cs typeface="Times New Roman" pitchFamily="18"/>
              </a:rPr>
              <a:t>:</a:t>
            </a:r>
          </a:p>
        </p:txBody>
      </p:sp>
      <p:sp>
        <p:nvSpPr>
          <p:cNvPr id="7" name="Slide Number Placeholder 6">
            <a:extLst>
              <a:ext uri="{FF2B5EF4-FFF2-40B4-BE49-F238E27FC236}">
                <a16:creationId xmlns:a16="http://schemas.microsoft.com/office/drawing/2014/main" id="{591E4ABD-113F-701A-CBA2-E3A842DBF337}"/>
              </a:ext>
            </a:extLst>
          </p:cNvPr>
          <p:cNvSpPr>
            <a:spLocks noGrp="1"/>
          </p:cNvSpPr>
          <p:nvPr>
            <p:ph type="sldNum" sz="quarter" idx="12"/>
          </p:nvPr>
        </p:nvSpPr>
        <p:spPr/>
        <p:txBody>
          <a:bodyPr/>
          <a:lstStyle/>
          <a:p>
            <a:fld id="{3E70CB92-AA07-4393-BC8F-AE93D10BD362}" type="slidenum">
              <a:rPr lang="en-IN" smtClean="0"/>
              <a:t>10</a:t>
            </a:fld>
            <a:endParaRPr lang="en-IN"/>
          </a:p>
        </p:txBody>
      </p:sp>
    </p:spTree>
    <p:extLst>
      <p:ext uri="{BB962C8B-B14F-4D97-AF65-F5344CB8AC3E}">
        <p14:creationId xmlns:p14="http://schemas.microsoft.com/office/powerpoint/2010/main" val="330598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9AA5D975-A54E-2BD6-874E-21CCFA1D59EA}"/>
              </a:ext>
            </a:extLst>
          </p:cNvPr>
          <p:cNvSpPr txBox="1">
            <a:spLocks/>
          </p:cNvSpPr>
          <p:nvPr/>
        </p:nvSpPr>
        <p:spPr>
          <a:xfrm>
            <a:off x="519112" y="917245"/>
            <a:ext cx="11269497" cy="560571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b="1" dirty="0">
                <a:latin typeface="Times New Roman" panose="02020603050405020304" pitchFamily="18" charset="0"/>
                <a:ea typeface="+mn-lt"/>
                <a:cs typeface="Times New Roman" panose="02020603050405020304" pitchFamily="18" charset="0"/>
              </a:rPr>
              <a:t>3.  Testing and Calibration:
</a:t>
            </a:r>
            <a:r>
              <a:rPr lang="en-IN" dirty="0">
                <a:latin typeface="Times New Roman" panose="02020603050405020304" pitchFamily="18" charset="0"/>
                <a:ea typeface="+mn-lt"/>
                <a:cs typeface="Times New Roman" panose="02020603050405020304" pitchFamily="18" charset="0"/>
              </a:rPr>
              <a:t>Test the detector in a controlled environment with known gas concentrations.
Calibrate the sensor by adjusting the threshold value for accurate detection.</a:t>
            </a:r>
          </a:p>
          <a:p>
            <a:pPr marL="0" indent="0" algn="just">
              <a:buNone/>
            </a:pPr>
            <a:r>
              <a:rPr lang="en-IN" b="1" dirty="0">
                <a:latin typeface="Times New Roman" panose="02020603050405020304" pitchFamily="18" charset="0"/>
                <a:cs typeface="Times New Roman" panose="02020603050405020304" pitchFamily="18" charset="0"/>
              </a:rPr>
              <a:t>4.  Deployment</a:t>
            </a:r>
            <a:r>
              <a:rPr lang="en-IN" dirty="0">
                <a:latin typeface="Times New Roman" panose="02020603050405020304" pitchFamily="18" charset="0"/>
                <a:cs typeface="Times New Roman" panose="02020603050405020304" pitchFamily="18" charset="0"/>
              </a:rPr>
              <a:t>:
Install the detector in the desired location.
Ensure it is positioned where gas leaks are likely to occur and can be detected early.
Regularly maintain and test the system to ensure ongoing reliability.</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This setup provides a cost-effective and efficient gas leakage detection system using the ESP32, with the added benefit of connectivity for remote monitoring and alerts.</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A30108CB-13A9-D037-81B6-D9450C381F31}"/>
              </a:ext>
            </a:extLst>
          </p:cNvPr>
          <p:cNvSpPr txBox="1">
            <a:spLocks/>
          </p:cNvSpPr>
          <p:nvPr/>
        </p:nvSpPr>
        <p:spPr>
          <a:xfrm>
            <a:off x="403391" y="498752"/>
            <a:ext cx="5922279" cy="418493"/>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u="sng" dirty="0">
                <a:latin typeface="Times New Roman" panose="02020603050405020304" pitchFamily="18" charset="0"/>
                <a:cs typeface="Times New Roman" panose="02020603050405020304" pitchFamily="18" charset="0"/>
              </a:rPr>
              <a:t>(contd.)</a:t>
            </a:r>
          </a:p>
        </p:txBody>
      </p:sp>
      <p:sp>
        <p:nvSpPr>
          <p:cNvPr id="4" name="Slide Number Placeholder 3">
            <a:extLst>
              <a:ext uri="{FF2B5EF4-FFF2-40B4-BE49-F238E27FC236}">
                <a16:creationId xmlns:a16="http://schemas.microsoft.com/office/drawing/2014/main" id="{8AF75966-77AA-A9FC-0409-A098F950933D}"/>
              </a:ext>
            </a:extLst>
          </p:cNvPr>
          <p:cNvSpPr>
            <a:spLocks noGrp="1"/>
          </p:cNvSpPr>
          <p:nvPr>
            <p:ph type="sldNum" sz="quarter" idx="12"/>
          </p:nvPr>
        </p:nvSpPr>
        <p:spPr/>
        <p:txBody>
          <a:bodyPr/>
          <a:lstStyle/>
          <a:p>
            <a:fld id="{3E70CB92-AA07-4393-BC8F-AE93D10BD362}" type="slidenum">
              <a:rPr lang="en-IN" smtClean="0"/>
              <a:t>11</a:t>
            </a:fld>
            <a:endParaRPr lang="en-IN"/>
          </a:p>
        </p:txBody>
      </p:sp>
    </p:spTree>
    <p:extLst>
      <p:ext uri="{BB962C8B-B14F-4D97-AF65-F5344CB8AC3E}">
        <p14:creationId xmlns:p14="http://schemas.microsoft.com/office/powerpoint/2010/main" val="2341448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8C80BF-BA39-4646-F7EB-A6DBC2309739}"/>
              </a:ext>
            </a:extLst>
          </p:cNvPr>
          <p:cNvSpPr>
            <a:spLocks noGrp="1"/>
          </p:cNvSpPr>
          <p:nvPr>
            <p:ph type="sldNum" sz="quarter" idx="12"/>
          </p:nvPr>
        </p:nvSpPr>
        <p:spPr/>
        <p:txBody>
          <a:bodyPr/>
          <a:lstStyle/>
          <a:p>
            <a:fld id="{3E70CB92-AA07-4393-BC8F-AE93D10BD362}" type="slidenum">
              <a:rPr lang="en-IN" smtClean="0"/>
              <a:t>12</a:t>
            </a:fld>
            <a:endParaRPr lang="en-IN"/>
          </a:p>
        </p:txBody>
      </p:sp>
      <p:pic>
        <p:nvPicPr>
          <p:cNvPr id="3" name="1000175594.mp4">
            <a:hlinkClick r:id="" action="ppaction://media"/>
            <a:extLst>
              <a:ext uri="{FF2B5EF4-FFF2-40B4-BE49-F238E27FC236}">
                <a16:creationId xmlns:a16="http://schemas.microsoft.com/office/drawing/2014/main" id="{156D3176-356C-10E1-39F5-F0B47327F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8000"/>
          </a:xfrm>
          <a:prstGeom prst="rect">
            <a:avLst/>
          </a:prstGeom>
        </p:spPr>
      </p:pic>
    </p:spTree>
    <p:extLst>
      <p:ext uri="{BB962C8B-B14F-4D97-AF65-F5344CB8AC3E}">
        <p14:creationId xmlns:p14="http://schemas.microsoft.com/office/powerpoint/2010/main" val="304419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569635-0C07-225E-4AE9-3D6CB31F3A52}"/>
              </a:ext>
            </a:extLst>
          </p:cNvPr>
          <p:cNvSpPr>
            <a:spLocks noGrp="1"/>
          </p:cNvSpPr>
          <p:nvPr>
            <p:ph type="sldNum" sz="quarter" idx="12"/>
          </p:nvPr>
        </p:nvSpPr>
        <p:spPr/>
        <p:txBody>
          <a:bodyPr/>
          <a:lstStyle/>
          <a:p>
            <a:fld id="{3E70CB92-AA07-4393-BC8F-AE93D10BD362}" type="slidenum">
              <a:rPr lang="en-IN" smtClean="0"/>
              <a:t>13</a:t>
            </a:fld>
            <a:endParaRPr lang="en-IN"/>
          </a:p>
        </p:txBody>
      </p:sp>
      <p:pic>
        <p:nvPicPr>
          <p:cNvPr id="3" name="Picture 2">
            <a:extLst>
              <a:ext uri="{FF2B5EF4-FFF2-40B4-BE49-F238E27FC236}">
                <a16:creationId xmlns:a16="http://schemas.microsoft.com/office/drawing/2014/main" id="{8CF5D87C-EA94-1427-DE04-003551124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306" y="1019953"/>
            <a:ext cx="10203388" cy="2632904"/>
          </a:xfrm>
          <a:prstGeom prst="rect">
            <a:avLst/>
          </a:prstGeom>
        </p:spPr>
      </p:pic>
      <p:pic>
        <p:nvPicPr>
          <p:cNvPr id="4" name="Picture 3">
            <a:extLst>
              <a:ext uri="{FF2B5EF4-FFF2-40B4-BE49-F238E27FC236}">
                <a16:creationId xmlns:a16="http://schemas.microsoft.com/office/drawing/2014/main" id="{50D7E028-6A7F-DD6D-AC71-4499D8CC1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72213"/>
            <a:ext cx="10515600" cy="2860449"/>
          </a:xfrm>
          <a:prstGeom prst="rect">
            <a:avLst/>
          </a:prstGeom>
        </p:spPr>
      </p:pic>
      <p:sp>
        <p:nvSpPr>
          <p:cNvPr id="5" name="TextBox 4">
            <a:extLst>
              <a:ext uri="{FF2B5EF4-FFF2-40B4-BE49-F238E27FC236}">
                <a16:creationId xmlns:a16="http://schemas.microsoft.com/office/drawing/2014/main" id="{3EB4086C-098A-155C-A153-4763707492CC}"/>
              </a:ext>
            </a:extLst>
          </p:cNvPr>
          <p:cNvSpPr txBox="1"/>
          <p:nvPr/>
        </p:nvSpPr>
        <p:spPr>
          <a:xfrm>
            <a:off x="3083580" y="2513118"/>
            <a:ext cx="6416218" cy="712782"/>
          </a:xfrm>
          <a:prstGeom prst="rect">
            <a:avLst/>
          </a:prstGeom>
          <a:noFill/>
        </p:spPr>
        <p:txBody>
          <a:bodyPr wrap="square" rtlCol="0">
            <a:spAutoFit/>
          </a:bodyPr>
          <a:lstStyle/>
          <a:p>
            <a:pPr algn="l"/>
            <a:endParaRPr lang="en-US" dirty="0"/>
          </a:p>
        </p:txBody>
      </p:sp>
      <p:sp>
        <p:nvSpPr>
          <p:cNvPr id="6" name="TextBox 5">
            <a:extLst>
              <a:ext uri="{FF2B5EF4-FFF2-40B4-BE49-F238E27FC236}">
                <a16:creationId xmlns:a16="http://schemas.microsoft.com/office/drawing/2014/main" id="{FF35D398-311C-431F-64C3-35665C938247}"/>
              </a:ext>
            </a:extLst>
          </p:cNvPr>
          <p:cNvSpPr txBox="1"/>
          <p:nvPr/>
        </p:nvSpPr>
        <p:spPr>
          <a:xfrm>
            <a:off x="4409965" y="192711"/>
            <a:ext cx="3548043" cy="707886"/>
          </a:xfrm>
          <a:prstGeom prst="rect">
            <a:avLst/>
          </a:prstGeom>
          <a:noFill/>
        </p:spPr>
        <p:txBody>
          <a:bodyPr wrap="square" rtlCol="0">
            <a:spAutoFit/>
          </a:bodyPr>
          <a:lstStyle/>
          <a:p>
            <a:pPr algn="l"/>
            <a:r>
              <a:rPr lang="en-IN" sz="4000" b="1" dirty="0">
                <a:latin typeface="Times New Roman" panose="02020603050405020304" pitchFamily="18" charset="0"/>
                <a:cs typeface="Times New Roman" panose="02020603050405020304" pitchFamily="18" charset="0"/>
              </a:rPr>
              <a:t>Block Diagram</a:t>
            </a:r>
            <a:r>
              <a:rPr lang="en-IN" dirty="0"/>
              <a:t> </a:t>
            </a:r>
            <a:endParaRPr lang="en-US" dirty="0"/>
          </a:p>
        </p:txBody>
      </p:sp>
    </p:spTree>
    <p:extLst>
      <p:ext uri="{BB962C8B-B14F-4D97-AF65-F5344CB8AC3E}">
        <p14:creationId xmlns:p14="http://schemas.microsoft.com/office/powerpoint/2010/main" val="1916349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144E44-1545-B77F-E4E2-6EB058F30473}"/>
              </a:ext>
            </a:extLst>
          </p:cNvPr>
          <p:cNvSpPr txBox="1"/>
          <p:nvPr/>
        </p:nvSpPr>
        <p:spPr>
          <a:xfrm>
            <a:off x="420284" y="96909"/>
            <a:ext cx="4201728" cy="523220"/>
          </a:xfrm>
          <a:prstGeom prst="rect">
            <a:avLst/>
          </a:prstGeom>
          <a:noFill/>
          <a:ln cap="flat">
            <a:noFill/>
          </a:ln>
        </p:spPr>
        <p:txBody>
          <a:bodyPr vert="horz" wrap="none" lIns="91440" tIns="45720" rIns="91440" bIns="45720" anchor="t" anchorCtr="0" compatLnSpc="1">
            <a:spAutoFit/>
          </a:bodyPr>
          <a:lstStyle/>
          <a:p>
            <a:pPr>
              <a:defRPr sz="1800" b="0" i="0" u="none" strike="noStrike" kern="0" cap="none" spc="0" baseline="0">
                <a:solidFill>
                  <a:srgbClr val="000000"/>
                </a:solidFill>
                <a:uFillTx/>
              </a:defRPr>
            </a:pPr>
            <a:r>
              <a:rPr lang="en-IN" sz="2800" b="1" i="0" u="sng" strike="noStrike" kern="1200" cap="none" spc="0" baseline="0" dirty="0">
                <a:solidFill>
                  <a:srgbClr val="000000"/>
                </a:solidFill>
                <a:uFillTx/>
                <a:latin typeface="Times New Roman" pitchFamily="18"/>
                <a:cs typeface="Times New Roman" pitchFamily="18"/>
              </a:rPr>
              <a:t>Circuit Setup</a:t>
            </a:r>
            <a:r>
              <a:rPr lang="en-IN" sz="2800" b="1" u="sng" dirty="0">
                <a:solidFill>
                  <a:srgbClr val="000000"/>
                </a:solidFill>
                <a:latin typeface="Calibri"/>
              </a:rPr>
              <a:t> &amp; </a:t>
            </a:r>
            <a:r>
              <a:rPr lang="en-IN" sz="2800" b="1" i="0" u="sng" strike="noStrike" kern="1200" cap="none" spc="0" baseline="0" dirty="0">
                <a:solidFill>
                  <a:srgbClr val="000000"/>
                </a:solidFill>
                <a:uFillTx/>
                <a:latin typeface="Times New Roman" pitchFamily="18"/>
                <a:cs typeface="Times New Roman" pitchFamily="18"/>
              </a:rPr>
              <a:t>Snapshot:</a:t>
            </a:r>
          </a:p>
        </p:txBody>
      </p:sp>
      <p:sp>
        <p:nvSpPr>
          <p:cNvPr id="5" name="Text Placeholder 19">
            <a:extLst>
              <a:ext uri="{FF2B5EF4-FFF2-40B4-BE49-F238E27FC236}">
                <a16:creationId xmlns:a16="http://schemas.microsoft.com/office/drawing/2014/main" id="{8EFE5563-D53D-2304-6936-3051F1EFFDAB}"/>
              </a:ext>
            </a:extLst>
          </p:cNvPr>
          <p:cNvSpPr txBox="1">
            <a:spLocks/>
          </p:cNvSpPr>
          <p:nvPr/>
        </p:nvSpPr>
        <p:spPr>
          <a:xfrm flipV="1">
            <a:off x="420284" y="-6368779"/>
            <a:ext cx="2971654" cy="168410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DD08D775-0E69-6643-170B-C73F1201BA80}"/>
              </a:ext>
            </a:extLst>
          </p:cNvPr>
          <p:cNvSpPr>
            <a:spLocks noGrp="1"/>
          </p:cNvSpPr>
          <p:nvPr>
            <p:ph type="sldNum" sz="quarter" idx="12"/>
          </p:nvPr>
        </p:nvSpPr>
        <p:spPr/>
        <p:txBody>
          <a:bodyPr/>
          <a:lstStyle/>
          <a:p>
            <a:fld id="{3E70CB92-AA07-4393-BC8F-AE93D10BD362}" type="slidenum">
              <a:rPr lang="en-IN" smtClean="0"/>
              <a:t>14</a:t>
            </a:fld>
            <a:endParaRPr lang="en-IN"/>
          </a:p>
        </p:txBody>
      </p:sp>
      <p:pic>
        <p:nvPicPr>
          <p:cNvPr id="7" name="Picture 6">
            <a:extLst>
              <a:ext uri="{FF2B5EF4-FFF2-40B4-BE49-F238E27FC236}">
                <a16:creationId xmlns:a16="http://schemas.microsoft.com/office/drawing/2014/main" id="{47728633-4FF2-2DF3-9D1E-0DAB2C070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06" y="719666"/>
            <a:ext cx="7834222" cy="5720523"/>
          </a:xfrm>
          <a:prstGeom prst="rect">
            <a:avLst/>
          </a:prstGeom>
        </p:spPr>
      </p:pic>
      <p:pic>
        <p:nvPicPr>
          <p:cNvPr id="9" name="Picture 8">
            <a:extLst>
              <a:ext uri="{FF2B5EF4-FFF2-40B4-BE49-F238E27FC236}">
                <a16:creationId xmlns:a16="http://schemas.microsoft.com/office/drawing/2014/main" id="{29026945-C22D-1940-8852-86267E99F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134" y="719666"/>
            <a:ext cx="3773059" cy="5720523"/>
          </a:xfrm>
          <a:prstGeom prst="rect">
            <a:avLst/>
          </a:prstGeom>
        </p:spPr>
      </p:pic>
    </p:spTree>
    <p:extLst>
      <p:ext uri="{BB962C8B-B14F-4D97-AF65-F5344CB8AC3E}">
        <p14:creationId xmlns:p14="http://schemas.microsoft.com/office/powerpoint/2010/main" val="887938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8C524EF0-B63A-F7A6-0FCF-30C992D12EEF}"/>
              </a:ext>
            </a:extLst>
          </p:cNvPr>
          <p:cNvSpPr txBox="1">
            <a:spLocks/>
          </p:cNvSpPr>
          <p:nvPr/>
        </p:nvSpPr>
        <p:spPr>
          <a:xfrm>
            <a:off x="702627" y="492939"/>
            <a:ext cx="5094288" cy="52676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2.THONNY IDE OUTPUT</a:t>
            </a:r>
          </a:p>
        </p:txBody>
      </p:sp>
      <p:sp>
        <p:nvSpPr>
          <p:cNvPr id="5" name="Slide Number Placeholder 4">
            <a:extLst>
              <a:ext uri="{FF2B5EF4-FFF2-40B4-BE49-F238E27FC236}">
                <a16:creationId xmlns:a16="http://schemas.microsoft.com/office/drawing/2014/main" id="{58AA6DEC-D614-F87C-BEE1-E5B3FBC5E4FC}"/>
              </a:ext>
            </a:extLst>
          </p:cNvPr>
          <p:cNvSpPr>
            <a:spLocks noGrp="1"/>
          </p:cNvSpPr>
          <p:nvPr>
            <p:ph type="sldNum" sz="quarter" idx="12"/>
          </p:nvPr>
        </p:nvSpPr>
        <p:spPr/>
        <p:txBody>
          <a:bodyPr/>
          <a:lstStyle/>
          <a:p>
            <a:fld id="{3E70CB92-AA07-4393-BC8F-AE93D10BD362}" type="slidenum">
              <a:rPr lang="en-IN" smtClean="0"/>
              <a:t>15</a:t>
            </a:fld>
            <a:endParaRPr lang="en-IN"/>
          </a:p>
        </p:txBody>
      </p:sp>
      <p:pic>
        <p:nvPicPr>
          <p:cNvPr id="2" name="Picture 1">
            <a:extLst>
              <a:ext uri="{FF2B5EF4-FFF2-40B4-BE49-F238E27FC236}">
                <a16:creationId xmlns:a16="http://schemas.microsoft.com/office/drawing/2014/main" id="{AF5583DA-A7B8-F506-2FC5-13907E5EA3EF}"/>
              </a:ext>
            </a:extLst>
          </p:cNvPr>
          <p:cNvPicPr/>
          <p:nvPr/>
        </p:nvPicPr>
        <p:blipFill rotWithShape="1">
          <a:blip r:embed="rId2"/>
          <a:srcRect l="419" t="3625" r="1163" b="8842"/>
          <a:stretch/>
        </p:blipFill>
        <p:spPr>
          <a:xfrm>
            <a:off x="293915" y="1019706"/>
            <a:ext cx="11517085" cy="5577037"/>
          </a:xfrm>
          <a:prstGeom prst="rect">
            <a:avLst/>
          </a:prstGeom>
        </p:spPr>
      </p:pic>
    </p:spTree>
    <p:extLst>
      <p:ext uri="{BB962C8B-B14F-4D97-AF65-F5344CB8AC3E}">
        <p14:creationId xmlns:p14="http://schemas.microsoft.com/office/powerpoint/2010/main" val="663250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5B76E1DC-959D-E762-39DD-F0460481AABA}"/>
              </a:ext>
            </a:extLst>
          </p:cNvPr>
          <p:cNvSpPr txBox="1"/>
          <p:nvPr/>
        </p:nvSpPr>
        <p:spPr>
          <a:xfrm>
            <a:off x="5044113" y="201964"/>
            <a:ext cx="2699712" cy="4616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2400" b="1" i="0" u="sng" strike="noStrike" kern="1200" cap="none" spc="0" baseline="0" dirty="0">
                <a:solidFill>
                  <a:srgbClr val="000000"/>
                </a:solidFill>
                <a:uFillTx/>
                <a:latin typeface="Times New Roman" pitchFamily="18"/>
                <a:cs typeface="Times New Roman" pitchFamily="18"/>
              </a:rPr>
              <a:t>CODE SNIPPET</a:t>
            </a:r>
          </a:p>
        </p:txBody>
      </p:sp>
      <p:sp>
        <p:nvSpPr>
          <p:cNvPr id="9" name="Slide Number Placeholder 8">
            <a:extLst>
              <a:ext uri="{FF2B5EF4-FFF2-40B4-BE49-F238E27FC236}">
                <a16:creationId xmlns:a16="http://schemas.microsoft.com/office/drawing/2014/main" id="{40869086-8204-C09D-F30F-7AADAE17977A}"/>
              </a:ext>
            </a:extLst>
          </p:cNvPr>
          <p:cNvSpPr>
            <a:spLocks noGrp="1"/>
          </p:cNvSpPr>
          <p:nvPr>
            <p:ph type="sldNum" sz="quarter" idx="12"/>
          </p:nvPr>
        </p:nvSpPr>
        <p:spPr/>
        <p:txBody>
          <a:bodyPr/>
          <a:lstStyle/>
          <a:p>
            <a:fld id="{3E70CB92-AA07-4393-BC8F-AE93D10BD362}" type="slidenum">
              <a:rPr lang="en-IN" smtClean="0"/>
              <a:t>16</a:t>
            </a:fld>
            <a:endParaRPr lang="en-IN"/>
          </a:p>
        </p:txBody>
      </p:sp>
      <p:pic>
        <p:nvPicPr>
          <p:cNvPr id="6" name="Picture 5">
            <a:extLst>
              <a:ext uri="{FF2B5EF4-FFF2-40B4-BE49-F238E27FC236}">
                <a16:creationId xmlns:a16="http://schemas.microsoft.com/office/drawing/2014/main" id="{AB5D3869-78FF-B1E5-72F8-04DD8B22FB88}"/>
              </a:ext>
            </a:extLst>
          </p:cNvPr>
          <p:cNvPicPr>
            <a:picLocks noChangeAspect="1"/>
          </p:cNvPicPr>
          <p:nvPr/>
        </p:nvPicPr>
        <p:blipFill>
          <a:blip r:embed="rId2"/>
          <a:stretch>
            <a:fillRect/>
          </a:stretch>
        </p:blipFill>
        <p:spPr>
          <a:xfrm>
            <a:off x="734665" y="1190955"/>
            <a:ext cx="8409335" cy="4285085"/>
          </a:xfrm>
          <a:prstGeom prst="rect">
            <a:avLst/>
          </a:prstGeom>
        </p:spPr>
      </p:pic>
    </p:spTree>
    <p:extLst>
      <p:ext uri="{BB962C8B-B14F-4D97-AF65-F5344CB8AC3E}">
        <p14:creationId xmlns:p14="http://schemas.microsoft.com/office/powerpoint/2010/main" val="81429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AC415A-E4C0-568F-1924-7B8D21226359}"/>
              </a:ext>
            </a:extLst>
          </p:cNvPr>
          <p:cNvSpPr>
            <a:spLocks noGrp="1"/>
          </p:cNvSpPr>
          <p:nvPr>
            <p:ph type="sldNum" sz="quarter" idx="12"/>
          </p:nvPr>
        </p:nvSpPr>
        <p:spPr/>
        <p:txBody>
          <a:bodyPr/>
          <a:lstStyle/>
          <a:p>
            <a:fld id="{3E70CB92-AA07-4393-BC8F-AE93D10BD362}" type="slidenum">
              <a:rPr lang="en-IN" smtClean="0"/>
              <a:t>17</a:t>
            </a:fld>
            <a:endParaRPr lang="en-IN"/>
          </a:p>
        </p:txBody>
      </p:sp>
      <p:pic>
        <p:nvPicPr>
          <p:cNvPr id="4" name="Picture 3">
            <a:extLst>
              <a:ext uri="{FF2B5EF4-FFF2-40B4-BE49-F238E27FC236}">
                <a16:creationId xmlns:a16="http://schemas.microsoft.com/office/drawing/2014/main" id="{88D40F96-E1AF-0FDD-92B2-BCDDB0FE7619}"/>
              </a:ext>
            </a:extLst>
          </p:cNvPr>
          <p:cNvPicPr>
            <a:picLocks noChangeAspect="1"/>
          </p:cNvPicPr>
          <p:nvPr/>
        </p:nvPicPr>
        <p:blipFill>
          <a:blip r:embed="rId2"/>
          <a:stretch>
            <a:fillRect/>
          </a:stretch>
        </p:blipFill>
        <p:spPr>
          <a:xfrm>
            <a:off x="301970" y="378256"/>
            <a:ext cx="8418906" cy="1744458"/>
          </a:xfrm>
          <a:prstGeom prst="rect">
            <a:avLst/>
          </a:prstGeom>
        </p:spPr>
      </p:pic>
      <p:pic>
        <p:nvPicPr>
          <p:cNvPr id="6" name="Picture 5">
            <a:extLst>
              <a:ext uri="{FF2B5EF4-FFF2-40B4-BE49-F238E27FC236}">
                <a16:creationId xmlns:a16="http://schemas.microsoft.com/office/drawing/2014/main" id="{6FDF63FD-E986-8939-ABC3-BD1783AFE734}"/>
              </a:ext>
            </a:extLst>
          </p:cNvPr>
          <p:cNvPicPr>
            <a:picLocks noChangeAspect="1"/>
          </p:cNvPicPr>
          <p:nvPr/>
        </p:nvPicPr>
        <p:blipFill>
          <a:blip r:embed="rId3"/>
          <a:stretch>
            <a:fillRect/>
          </a:stretch>
        </p:blipFill>
        <p:spPr>
          <a:xfrm>
            <a:off x="447192" y="2212516"/>
            <a:ext cx="2244482" cy="378284"/>
          </a:xfrm>
          <a:prstGeom prst="rect">
            <a:avLst/>
          </a:prstGeom>
        </p:spPr>
      </p:pic>
      <p:pic>
        <p:nvPicPr>
          <p:cNvPr id="8" name="Picture 7">
            <a:extLst>
              <a:ext uri="{FF2B5EF4-FFF2-40B4-BE49-F238E27FC236}">
                <a16:creationId xmlns:a16="http://schemas.microsoft.com/office/drawing/2014/main" id="{B39803A5-7124-DD04-7E77-A4FA1F8DD8FD}"/>
              </a:ext>
            </a:extLst>
          </p:cNvPr>
          <p:cNvPicPr>
            <a:picLocks noChangeAspect="1"/>
          </p:cNvPicPr>
          <p:nvPr/>
        </p:nvPicPr>
        <p:blipFill>
          <a:blip r:embed="rId4"/>
          <a:stretch>
            <a:fillRect/>
          </a:stretch>
        </p:blipFill>
        <p:spPr>
          <a:xfrm>
            <a:off x="301970" y="2798471"/>
            <a:ext cx="8399838" cy="3036272"/>
          </a:xfrm>
          <a:prstGeom prst="rect">
            <a:avLst/>
          </a:prstGeom>
        </p:spPr>
      </p:pic>
    </p:spTree>
    <p:extLst>
      <p:ext uri="{BB962C8B-B14F-4D97-AF65-F5344CB8AC3E}">
        <p14:creationId xmlns:p14="http://schemas.microsoft.com/office/powerpoint/2010/main" val="3962233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C05E4F-6620-F7E0-C43F-60C3F0334BDD}"/>
              </a:ext>
            </a:extLst>
          </p:cNvPr>
          <p:cNvSpPr>
            <a:spLocks noGrp="1"/>
          </p:cNvSpPr>
          <p:nvPr>
            <p:ph type="sldNum" sz="quarter" idx="12"/>
          </p:nvPr>
        </p:nvSpPr>
        <p:spPr/>
        <p:txBody>
          <a:bodyPr/>
          <a:lstStyle/>
          <a:p>
            <a:fld id="{3E70CB92-AA07-4393-BC8F-AE93D10BD362}" type="slidenum">
              <a:rPr lang="en-IN" smtClean="0"/>
              <a:t>18</a:t>
            </a:fld>
            <a:endParaRPr lang="en-IN"/>
          </a:p>
        </p:txBody>
      </p:sp>
      <p:pic>
        <p:nvPicPr>
          <p:cNvPr id="4" name="Picture 3">
            <a:extLst>
              <a:ext uri="{FF2B5EF4-FFF2-40B4-BE49-F238E27FC236}">
                <a16:creationId xmlns:a16="http://schemas.microsoft.com/office/drawing/2014/main" id="{0922D358-DDC9-D4C2-3B48-231D26F6CA9D}"/>
              </a:ext>
            </a:extLst>
          </p:cNvPr>
          <p:cNvPicPr>
            <a:picLocks noChangeAspect="1"/>
          </p:cNvPicPr>
          <p:nvPr/>
        </p:nvPicPr>
        <p:blipFill>
          <a:blip r:embed="rId2"/>
          <a:stretch>
            <a:fillRect/>
          </a:stretch>
        </p:blipFill>
        <p:spPr>
          <a:xfrm>
            <a:off x="197205" y="422641"/>
            <a:ext cx="6486624" cy="5722859"/>
          </a:xfrm>
          <a:prstGeom prst="rect">
            <a:avLst/>
          </a:prstGeom>
        </p:spPr>
      </p:pic>
    </p:spTree>
    <p:extLst>
      <p:ext uri="{BB962C8B-B14F-4D97-AF65-F5344CB8AC3E}">
        <p14:creationId xmlns:p14="http://schemas.microsoft.com/office/powerpoint/2010/main" val="316517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9393937-90AD-DBCB-5EB3-29E2A3A37892}"/>
              </a:ext>
            </a:extLst>
          </p:cNvPr>
          <p:cNvCxnSpPr/>
          <p:nvPr/>
        </p:nvCxnSpPr>
        <p:spPr>
          <a:xfrm>
            <a:off x="5786438" y="362929"/>
            <a:ext cx="0" cy="602358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A4539AE5-4553-70F4-FE47-F98A89C6F902}"/>
              </a:ext>
            </a:extLst>
          </p:cNvPr>
          <p:cNvSpPr>
            <a:spLocks noGrp="1"/>
          </p:cNvSpPr>
          <p:nvPr>
            <p:ph type="sldNum" sz="quarter" idx="12"/>
          </p:nvPr>
        </p:nvSpPr>
        <p:spPr/>
        <p:txBody>
          <a:bodyPr/>
          <a:lstStyle/>
          <a:p>
            <a:fld id="{3E70CB92-AA07-4393-BC8F-AE93D10BD362}" type="slidenum">
              <a:rPr lang="en-IN" smtClean="0"/>
              <a:t>19</a:t>
            </a:fld>
            <a:endParaRPr lang="en-IN"/>
          </a:p>
        </p:txBody>
      </p:sp>
      <p:pic>
        <p:nvPicPr>
          <p:cNvPr id="5" name="Picture 4">
            <a:extLst>
              <a:ext uri="{FF2B5EF4-FFF2-40B4-BE49-F238E27FC236}">
                <a16:creationId xmlns:a16="http://schemas.microsoft.com/office/drawing/2014/main" id="{F15EAE47-F8A3-D971-80AF-3E5EBA228416}"/>
              </a:ext>
            </a:extLst>
          </p:cNvPr>
          <p:cNvPicPr>
            <a:picLocks noChangeAspect="1"/>
          </p:cNvPicPr>
          <p:nvPr/>
        </p:nvPicPr>
        <p:blipFill>
          <a:blip r:embed="rId2"/>
          <a:stretch>
            <a:fillRect/>
          </a:stretch>
        </p:blipFill>
        <p:spPr>
          <a:xfrm>
            <a:off x="20681" y="557395"/>
            <a:ext cx="4448117" cy="2240234"/>
          </a:xfrm>
          <a:prstGeom prst="rect">
            <a:avLst/>
          </a:prstGeom>
        </p:spPr>
      </p:pic>
      <p:pic>
        <p:nvPicPr>
          <p:cNvPr id="9" name="Picture 8">
            <a:extLst>
              <a:ext uri="{FF2B5EF4-FFF2-40B4-BE49-F238E27FC236}">
                <a16:creationId xmlns:a16="http://schemas.microsoft.com/office/drawing/2014/main" id="{B0A04C61-75F7-C4B0-EDFD-22E23C8FD0F7}"/>
              </a:ext>
            </a:extLst>
          </p:cNvPr>
          <p:cNvPicPr>
            <a:picLocks noChangeAspect="1"/>
          </p:cNvPicPr>
          <p:nvPr/>
        </p:nvPicPr>
        <p:blipFill rotWithShape="1">
          <a:blip r:embed="rId3"/>
          <a:srcRect t="2736" b="4816"/>
          <a:stretch/>
        </p:blipFill>
        <p:spPr>
          <a:xfrm>
            <a:off x="20681" y="2709363"/>
            <a:ext cx="5388976" cy="3677150"/>
          </a:xfrm>
          <a:prstGeom prst="rect">
            <a:avLst/>
          </a:prstGeom>
        </p:spPr>
      </p:pic>
      <p:pic>
        <p:nvPicPr>
          <p:cNvPr id="11" name="Picture 10">
            <a:extLst>
              <a:ext uri="{FF2B5EF4-FFF2-40B4-BE49-F238E27FC236}">
                <a16:creationId xmlns:a16="http://schemas.microsoft.com/office/drawing/2014/main" id="{9FFBC6D5-3E28-981C-B0A0-706CB00D826D}"/>
              </a:ext>
            </a:extLst>
          </p:cNvPr>
          <p:cNvPicPr>
            <a:picLocks noChangeAspect="1"/>
          </p:cNvPicPr>
          <p:nvPr/>
        </p:nvPicPr>
        <p:blipFill>
          <a:blip r:embed="rId4"/>
          <a:stretch>
            <a:fillRect/>
          </a:stretch>
        </p:blipFill>
        <p:spPr>
          <a:xfrm>
            <a:off x="5866838" y="0"/>
            <a:ext cx="5486962" cy="5089702"/>
          </a:xfrm>
          <a:prstGeom prst="rect">
            <a:avLst/>
          </a:prstGeom>
        </p:spPr>
      </p:pic>
      <p:pic>
        <p:nvPicPr>
          <p:cNvPr id="13" name="Picture 12">
            <a:extLst>
              <a:ext uri="{FF2B5EF4-FFF2-40B4-BE49-F238E27FC236}">
                <a16:creationId xmlns:a16="http://schemas.microsoft.com/office/drawing/2014/main" id="{BF16EAB7-EA42-85AE-C44D-32EF05029B8E}"/>
              </a:ext>
            </a:extLst>
          </p:cNvPr>
          <p:cNvPicPr>
            <a:picLocks noChangeAspect="1"/>
          </p:cNvPicPr>
          <p:nvPr/>
        </p:nvPicPr>
        <p:blipFill>
          <a:blip r:embed="rId5"/>
          <a:stretch>
            <a:fillRect/>
          </a:stretch>
        </p:blipFill>
        <p:spPr>
          <a:xfrm>
            <a:off x="6494483" y="4968451"/>
            <a:ext cx="2116113" cy="1203731"/>
          </a:xfrm>
          <a:prstGeom prst="rect">
            <a:avLst/>
          </a:prstGeom>
        </p:spPr>
      </p:pic>
    </p:spTree>
    <p:extLst>
      <p:ext uri="{BB962C8B-B14F-4D97-AF65-F5344CB8AC3E}">
        <p14:creationId xmlns:p14="http://schemas.microsoft.com/office/powerpoint/2010/main" val="89857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F8DD09-2DDA-96FD-F69E-4EAF98A752F6}"/>
              </a:ext>
            </a:extLst>
          </p:cNvPr>
          <p:cNvSpPr txBox="1"/>
          <p:nvPr/>
        </p:nvSpPr>
        <p:spPr>
          <a:xfrm>
            <a:off x="3561425" y="634911"/>
            <a:ext cx="5069150" cy="707886"/>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1" i="0" u="none" strike="noStrike" kern="1200" cap="none" spc="0" baseline="0" dirty="0">
                <a:solidFill>
                  <a:srgbClr val="000000"/>
                </a:solidFill>
                <a:uFillTx/>
                <a:latin typeface="Times New Roman" pitchFamily="18"/>
                <a:ea typeface="Nunito"/>
                <a:cs typeface="Times New Roman" pitchFamily="18"/>
              </a:rPr>
              <a:t>AGENDA</a:t>
            </a:r>
            <a:endParaRPr lang="en-IN" sz="4000" b="0" i="0" u="none" strike="noStrike" kern="1200" cap="none" spc="0" baseline="0" dirty="0">
              <a:solidFill>
                <a:srgbClr val="000000"/>
              </a:solidFill>
              <a:uFillTx/>
              <a:latin typeface="Calibri"/>
            </a:endParaRPr>
          </a:p>
        </p:txBody>
      </p:sp>
      <p:sp>
        <p:nvSpPr>
          <p:cNvPr id="5" name="TextBox 6">
            <a:extLst>
              <a:ext uri="{FF2B5EF4-FFF2-40B4-BE49-F238E27FC236}">
                <a16:creationId xmlns:a16="http://schemas.microsoft.com/office/drawing/2014/main" id="{225F81CA-DC68-4E01-248C-2D14DA655C3E}"/>
              </a:ext>
            </a:extLst>
          </p:cNvPr>
          <p:cNvSpPr txBox="1"/>
          <p:nvPr/>
        </p:nvSpPr>
        <p:spPr>
          <a:xfrm>
            <a:off x="903167" y="1659285"/>
            <a:ext cx="4005309" cy="3539430"/>
          </a:xfrm>
          <a:prstGeom prst="rect">
            <a:avLst/>
          </a:prstGeom>
          <a:noFill/>
          <a:ln cap="flat">
            <a:noFill/>
          </a:ln>
        </p:spPr>
        <p:txBody>
          <a:bodyPr vert="horz" wrap="square" lIns="91440" tIns="45720" rIns="91440" bIns="45720" anchor="t" anchorCtr="0" compatLnSpc="1">
            <a:spAutoFit/>
          </a:bodyPr>
          <a:lstStyle/>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Company Profile</a:t>
            </a: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Internship Objective</a:t>
            </a: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Internship Tasks</a:t>
            </a: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Skills Utilized</a:t>
            </a: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Project</a:t>
            </a: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Snapshots</a:t>
            </a: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dirty="0">
                <a:solidFill>
                  <a:srgbClr val="000000"/>
                </a:solidFill>
                <a:latin typeface="Times New Roman" pitchFamily="18"/>
                <a:ea typeface="Nunito"/>
                <a:cs typeface="Times New Roman" pitchFamily="18"/>
              </a:rPr>
              <a:t>Internship Impact</a:t>
            </a:r>
            <a:endParaRPr lang="en-GB" sz="2800" b="0" i="0" u="none" strike="noStrike" kern="1200" cap="none" spc="0" baseline="0" dirty="0">
              <a:solidFill>
                <a:srgbClr val="000000"/>
              </a:solidFill>
              <a:uFillTx/>
              <a:latin typeface="Times New Roman" pitchFamily="18"/>
              <a:ea typeface="Nunito"/>
              <a:cs typeface="Times New Roman" pitchFamily="18"/>
            </a:endParaRPr>
          </a:p>
          <a:p>
            <a:pPr marL="457200" marR="0" lvl="0" indent="-342900" algn="l" defTabSz="914400" rtl="0" fontAlgn="auto" hangingPunct="1">
              <a:lnSpc>
                <a:spcPct val="100000"/>
              </a:lnSpc>
              <a:spcBef>
                <a:spcPts val="0"/>
              </a:spcBef>
              <a:spcAft>
                <a:spcPts val="0"/>
              </a:spcAft>
              <a:buClr>
                <a:srgbClr val="000000"/>
              </a:buClr>
              <a:buSzPts val="1800"/>
              <a:buFont typeface="Calibri Light"/>
              <a:buAutoNum type="arabicPeriod"/>
              <a:tabLst/>
              <a:defRPr sz="1800" b="0" i="0" u="none" strike="noStrike" kern="0" cap="none" spc="0" baseline="0">
                <a:solidFill>
                  <a:srgbClr val="000000"/>
                </a:solidFill>
                <a:uFillTx/>
              </a:defRPr>
            </a:pPr>
            <a:r>
              <a:rPr lang="en-GB" sz="2800" b="0" i="0" u="none" strike="noStrike" kern="1200" cap="none" spc="0" baseline="0" dirty="0">
                <a:solidFill>
                  <a:srgbClr val="000000"/>
                </a:solidFill>
                <a:uFillTx/>
                <a:latin typeface="Times New Roman" pitchFamily="18"/>
                <a:ea typeface="Nunito"/>
                <a:cs typeface="Times New Roman" pitchFamily="18"/>
              </a:rPr>
              <a:t>Conclusion</a:t>
            </a:r>
          </a:p>
        </p:txBody>
      </p:sp>
      <p:sp>
        <p:nvSpPr>
          <p:cNvPr id="6" name="Slide Number Placeholder 5">
            <a:extLst>
              <a:ext uri="{FF2B5EF4-FFF2-40B4-BE49-F238E27FC236}">
                <a16:creationId xmlns:a16="http://schemas.microsoft.com/office/drawing/2014/main" id="{63C8A49B-B614-A97F-2729-CAB1E20E8A3D}"/>
              </a:ext>
            </a:extLst>
          </p:cNvPr>
          <p:cNvSpPr>
            <a:spLocks noGrp="1"/>
          </p:cNvSpPr>
          <p:nvPr>
            <p:ph type="sldNum" sz="quarter" idx="12"/>
          </p:nvPr>
        </p:nvSpPr>
        <p:spPr/>
        <p:txBody>
          <a:bodyPr/>
          <a:lstStyle/>
          <a:p>
            <a:fld id="{3E70CB92-AA07-4393-BC8F-AE93D10BD362}" type="slidenum">
              <a:rPr lang="en-IN" smtClean="0"/>
              <a:t>2</a:t>
            </a:fld>
            <a:endParaRPr lang="en-IN"/>
          </a:p>
        </p:txBody>
      </p:sp>
    </p:spTree>
    <p:extLst>
      <p:ext uri="{BB962C8B-B14F-4D97-AF65-F5344CB8AC3E}">
        <p14:creationId xmlns:p14="http://schemas.microsoft.com/office/powerpoint/2010/main" val="125946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65C8AE0-D278-F464-1A66-C280CA071F15}"/>
              </a:ext>
            </a:extLst>
          </p:cNvPr>
          <p:cNvSpPr txBox="1">
            <a:spLocks/>
          </p:cNvSpPr>
          <p:nvPr/>
        </p:nvSpPr>
        <p:spPr>
          <a:xfrm>
            <a:off x="7637790" y="1105040"/>
            <a:ext cx="4064063" cy="5847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sng" dirty="0">
                <a:latin typeface="Times New Roman" panose="02020603050405020304" pitchFamily="18" charset="0"/>
                <a:cs typeface="Times New Roman" panose="02020603050405020304" pitchFamily="18" charset="0"/>
              </a:rPr>
              <a:t>1.Results Summary</a:t>
            </a:r>
            <a:endParaRPr lang="en-US" sz="3600" u="sng" spc="3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06EB70-8D07-7946-07CC-83540654C94C}"/>
              </a:ext>
            </a:extLst>
          </p:cNvPr>
          <p:cNvSpPr txBox="1">
            <a:spLocks/>
          </p:cNvSpPr>
          <p:nvPr/>
        </p:nvSpPr>
        <p:spPr>
          <a:xfrm>
            <a:off x="279337" y="2189320"/>
            <a:ext cx="4382975" cy="416703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lnSpc>
                <a:spcPct val="110000"/>
              </a:lnSpc>
            </a:pP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F191E89-61F7-5054-1A50-3F4E53CB9AC3}"/>
              </a:ext>
            </a:extLst>
          </p:cNvPr>
          <p:cNvSpPr txBox="1"/>
          <p:nvPr/>
        </p:nvSpPr>
        <p:spPr>
          <a:xfrm>
            <a:off x="3868563" y="209262"/>
            <a:ext cx="4454874" cy="584775"/>
          </a:xfrm>
          <a:prstGeom prst="rect">
            <a:avLst/>
          </a:prstGeom>
          <a:noFill/>
        </p:spPr>
        <p:txBody>
          <a:bodyPr wrap="none" rtlCol="0">
            <a:spAutoFit/>
          </a:bodyPr>
          <a:lstStyle/>
          <a:p>
            <a:r>
              <a:rPr lang="en-IN" sz="3200" b="1" u="sng" dirty="0">
                <a:latin typeface="Times New Roman" panose="02020603050405020304" pitchFamily="18" charset="0"/>
                <a:cs typeface="Times New Roman" panose="02020603050405020304" pitchFamily="18" charset="0"/>
              </a:rPr>
              <a:t>INTERNSHIP IMPACT</a:t>
            </a:r>
          </a:p>
        </p:txBody>
      </p:sp>
      <p:sp>
        <p:nvSpPr>
          <p:cNvPr id="6" name="Slide Number Placeholder 5">
            <a:extLst>
              <a:ext uri="{FF2B5EF4-FFF2-40B4-BE49-F238E27FC236}">
                <a16:creationId xmlns:a16="http://schemas.microsoft.com/office/drawing/2014/main" id="{720BF1D7-80B7-116E-8713-BB113FA8024E}"/>
              </a:ext>
            </a:extLst>
          </p:cNvPr>
          <p:cNvSpPr>
            <a:spLocks noGrp="1"/>
          </p:cNvSpPr>
          <p:nvPr>
            <p:ph type="sldNum" sz="quarter" idx="12"/>
          </p:nvPr>
        </p:nvSpPr>
        <p:spPr/>
        <p:txBody>
          <a:bodyPr/>
          <a:lstStyle/>
          <a:p>
            <a:fld id="{3E70CB92-AA07-4393-BC8F-AE93D10BD362}" type="slidenum">
              <a:rPr lang="en-IN" smtClean="0"/>
              <a:t>20</a:t>
            </a:fld>
            <a:endParaRPr lang="en-IN"/>
          </a:p>
        </p:txBody>
      </p:sp>
      <p:sp>
        <p:nvSpPr>
          <p:cNvPr id="7" name="TextBox 6">
            <a:extLst>
              <a:ext uri="{FF2B5EF4-FFF2-40B4-BE49-F238E27FC236}">
                <a16:creationId xmlns:a16="http://schemas.microsoft.com/office/drawing/2014/main" id="{0782EB38-E9EA-70F5-D94D-F35B98B77190}"/>
              </a:ext>
            </a:extLst>
          </p:cNvPr>
          <p:cNvSpPr txBox="1"/>
          <p:nvPr/>
        </p:nvSpPr>
        <p:spPr>
          <a:xfrm>
            <a:off x="7815689" y="1967307"/>
            <a:ext cx="6803000" cy="3785652"/>
          </a:xfrm>
          <a:prstGeom prst="rect">
            <a:avLst/>
          </a:prstGeom>
          <a:noFill/>
        </p:spPr>
        <p:txBody>
          <a:bodyPr wrap="square" rtlCol="0">
            <a:spAutoFit/>
          </a:bodyPr>
          <a:lstStyle/>
          <a:p>
            <a:pPr marL="285750" indent="-285750" algn="l">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Enhanced Safety
Health Protection
Environmental Protection
Cost Savings
Regulatory Compliance
Peace of Mind
Automation Integration
Reduced Downtime
Insurance Benefits
Technological Advancements</a:t>
            </a:r>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BCEB1D0-1937-08C5-9F38-9CA6F6958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47" y="1148000"/>
            <a:ext cx="6851145" cy="5208349"/>
          </a:xfrm>
          <a:prstGeom prst="rect">
            <a:avLst/>
          </a:prstGeom>
        </p:spPr>
      </p:pic>
    </p:spTree>
    <p:extLst>
      <p:ext uri="{BB962C8B-B14F-4D97-AF65-F5344CB8AC3E}">
        <p14:creationId xmlns:p14="http://schemas.microsoft.com/office/powerpoint/2010/main" val="3481294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3CBB-84C4-712E-E588-46B7DED5670C}"/>
              </a:ext>
            </a:extLst>
          </p:cNvPr>
          <p:cNvSpPr txBox="1">
            <a:spLocks/>
          </p:cNvSpPr>
          <p:nvPr/>
        </p:nvSpPr>
        <p:spPr>
          <a:xfrm>
            <a:off x="466725" y="331787"/>
            <a:ext cx="6291264" cy="105191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latin typeface="Times New Roman" panose="02020603050405020304" pitchFamily="18" charset="0"/>
                <a:cs typeface="Times New Roman" panose="02020603050405020304" pitchFamily="18" charset="0"/>
              </a:rPr>
              <a:t>2.Challenges Faced</a:t>
            </a:r>
          </a:p>
        </p:txBody>
      </p:sp>
      <p:sp>
        <p:nvSpPr>
          <p:cNvPr id="3" name="Content Placeholder 2">
            <a:extLst>
              <a:ext uri="{FF2B5EF4-FFF2-40B4-BE49-F238E27FC236}">
                <a16:creationId xmlns:a16="http://schemas.microsoft.com/office/drawing/2014/main" id="{4454DC3B-41BB-52A9-4A24-398CD61310B8}"/>
              </a:ext>
            </a:extLst>
          </p:cNvPr>
          <p:cNvSpPr txBox="1">
            <a:spLocks/>
          </p:cNvSpPr>
          <p:nvPr/>
        </p:nvSpPr>
        <p:spPr>
          <a:xfrm>
            <a:off x="652462" y="1332864"/>
            <a:ext cx="10887075" cy="53886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lgn="just">
              <a:buFont typeface="+mj-lt"/>
              <a:buAutoNum type="romanLcPeriod"/>
            </a:pPr>
            <a:r>
              <a:rPr lang="en-IN" dirty="0">
                <a:latin typeface="Times New Roman" panose="02020603050405020304" pitchFamily="18" charset="0"/>
                <a:cs typeface="Times New Roman" panose="02020603050405020304" pitchFamily="18" charset="0"/>
              </a:rPr>
              <a:t>Gas leakage detectors face significant challenges in balancing sensitivity and selectivity. Detecting small leaks requires high sensitivity, but this can lead to false alarms if the detector cannot distinguish between hazardous gases and harmless substances. Environmental factors such as humidity, temperature variations, and dust further complicate this balance by potentially causing inaccurate readings or reduced sensitivity. </a:t>
            </a:r>
          </a:p>
          <a:p>
            <a:pPr marL="571500" indent="-571500" algn="just">
              <a:buFont typeface="+mj-lt"/>
              <a:buAutoNum type="romanLcPeriod"/>
            </a:pPr>
            <a:r>
              <a:rPr lang="en-IN" dirty="0">
                <a:latin typeface="Times New Roman" panose="02020603050405020304" pitchFamily="18" charset="0"/>
                <a:cs typeface="Times New Roman" panose="02020603050405020304" pitchFamily="18" charset="0"/>
              </a:rPr>
              <a:t>Another major challenge is ensuring continuous and reliable operation, especially in remote or hazardous locations where power supply and energy efficiency are critical. High-quality gas detectors can be expensive, limiting their accessibility for smaller businesses and low-income households.</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4B82B6-3E55-FA64-410B-975F5E5A9799}"/>
              </a:ext>
            </a:extLst>
          </p:cNvPr>
          <p:cNvSpPr>
            <a:spLocks noGrp="1"/>
          </p:cNvSpPr>
          <p:nvPr>
            <p:ph type="sldNum" sz="quarter" idx="12"/>
          </p:nvPr>
        </p:nvSpPr>
        <p:spPr/>
        <p:txBody>
          <a:bodyPr/>
          <a:lstStyle/>
          <a:p>
            <a:fld id="{3E70CB92-AA07-4393-BC8F-AE93D10BD362}" type="slidenum">
              <a:rPr lang="en-IN" smtClean="0"/>
              <a:t>21</a:t>
            </a:fld>
            <a:endParaRPr lang="en-IN"/>
          </a:p>
        </p:txBody>
      </p:sp>
    </p:spTree>
    <p:extLst>
      <p:ext uri="{BB962C8B-B14F-4D97-AF65-F5344CB8AC3E}">
        <p14:creationId xmlns:p14="http://schemas.microsoft.com/office/powerpoint/2010/main" val="1230576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B9B106E2-B293-3F46-7701-9AB915C2E622}"/>
              </a:ext>
            </a:extLst>
          </p:cNvPr>
          <p:cNvSpPr txBox="1">
            <a:spLocks/>
          </p:cNvSpPr>
          <p:nvPr/>
        </p:nvSpPr>
        <p:spPr>
          <a:xfrm>
            <a:off x="628649" y="563850"/>
            <a:ext cx="5638801" cy="810192"/>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latin typeface="Times New Roman" panose="02020603050405020304" pitchFamily="18" charset="0"/>
                <a:cs typeface="Times New Roman" panose="02020603050405020304" pitchFamily="18" charset="0"/>
              </a:rPr>
              <a:t>3.Future Scope</a:t>
            </a:r>
          </a:p>
        </p:txBody>
      </p:sp>
      <p:sp>
        <p:nvSpPr>
          <p:cNvPr id="3" name="Content Placeholder 8">
            <a:extLst>
              <a:ext uri="{FF2B5EF4-FFF2-40B4-BE49-F238E27FC236}">
                <a16:creationId xmlns:a16="http://schemas.microsoft.com/office/drawing/2014/main" id="{55DFE2A0-DF78-546B-25BC-D2F685867866}"/>
              </a:ext>
            </a:extLst>
          </p:cNvPr>
          <p:cNvSpPr txBox="1">
            <a:spLocks/>
          </p:cNvSpPr>
          <p:nvPr/>
        </p:nvSpPr>
        <p:spPr>
          <a:xfrm>
            <a:off x="312949" y="1114505"/>
            <a:ext cx="4564381" cy="542440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ea typeface="+mn-lt"/>
                <a:cs typeface="Times New Roman" panose="02020603050405020304" pitchFamily="18" charset="0"/>
              </a:rPr>
              <a:t>Enhanced Sensitivity and Accuracy
Wireless and </a:t>
            </a:r>
            <a:r>
              <a:rPr lang="en-IN" sz="2000" dirty="0" err="1">
                <a:latin typeface="Times New Roman" panose="02020603050405020304" pitchFamily="18" charset="0"/>
                <a:ea typeface="+mn-lt"/>
                <a:cs typeface="Times New Roman" panose="02020603050405020304" pitchFamily="18" charset="0"/>
              </a:rPr>
              <a:t>IoT</a:t>
            </a:r>
            <a:r>
              <a:rPr lang="en-IN" sz="2000" dirty="0">
                <a:latin typeface="Times New Roman" panose="02020603050405020304" pitchFamily="18" charset="0"/>
                <a:ea typeface="+mn-lt"/>
                <a:cs typeface="Times New Roman" panose="02020603050405020304" pitchFamily="18" charset="0"/>
              </a:rPr>
              <a:t> Integration
AI and Machine Learning
Energy Efficiency
Integration with Building Management Systems
Portable and Wearable Detectors
Regulatory and Compliance Enhancements
Environmental Impact Monitoring
Cost Reduction and Accessibility
Multi-Gas Detection Capabilities</a:t>
            </a:r>
            <a:endParaRPr lang="en-US" sz="2000" dirty="0">
              <a:latin typeface="Times New Roman" panose="02020603050405020304" pitchFamily="18" charset="0"/>
              <a:ea typeface="+mn-lt"/>
              <a:cs typeface="Times New Roman" panose="02020603050405020304" pitchFamily="18" charset="0"/>
            </a:endParaRPr>
          </a:p>
        </p:txBody>
      </p:sp>
      <p:sp>
        <p:nvSpPr>
          <p:cNvPr id="4" name="Content Placeholder 9">
            <a:extLst>
              <a:ext uri="{FF2B5EF4-FFF2-40B4-BE49-F238E27FC236}">
                <a16:creationId xmlns:a16="http://schemas.microsoft.com/office/drawing/2014/main" id="{AD6763CD-D540-8C58-E910-388370E2999D}"/>
              </a:ext>
            </a:extLst>
          </p:cNvPr>
          <p:cNvSpPr txBox="1">
            <a:spLocks/>
          </p:cNvSpPr>
          <p:nvPr/>
        </p:nvSpPr>
        <p:spPr>
          <a:xfrm>
            <a:off x="4328529" y="1550314"/>
            <a:ext cx="3390161" cy="46218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B734702C-A5D5-C954-E864-788522F5C90D}"/>
              </a:ext>
            </a:extLst>
          </p:cNvPr>
          <p:cNvSpPr>
            <a:spLocks noGrp="1"/>
          </p:cNvSpPr>
          <p:nvPr>
            <p:ph type="sldNum" sz="quarter" idx="12"/>
          </p:nvPr>
        </p:nvSpPr>
        <p:spPr/>
        <p:txBody>
          <a:bodyPr/>
          <a:lstStyle/>
          <a:p>
            <a:fld id="{3E70CB92-AA07-4393-BC8F-AE93D10BD362}" type="slidenum">
              <a:rPr lang="en-IN" smtClean="0"/>
              <a:t>22</a:t>
            </a:fld>
            <a:endParaRPr lang="en-IN"/>
          </a:p>
        </p:txBody>
      </p:sp>
      <p:pic>
        <p:nvPicPr>
          <p:cNvPr id="7" name="Picture 6">
            <a:extLst>
              <a:ext uri="{FF2B5EF4-FFF2-40B4-BE49-F238E27FC236}">
                <a16:creationId xmlns:a16="http://schemas.microsoft.com/office/drawing/2014/main" id="{F779E657-292A-4073-DC1B-47AF41FF95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835" y="563850"/>
            <a:ext cx="6634216" cy="6157625"/>
          </a:xfrm>
          <a:prstGeom prst="rect">
            <a:avLst/>
          </a:prstGeom>
        </p:spPr>
      </p:pic>
      <p:sp>
        <p:nvSpPr>
          <p:cNvPr id="8" name="TextBox 7">
            <a:extLst>
              <a:ext uri="{FF2B5EF4-FFF2-40B4-BE49-F238E27FC236}">
                <a16:creationId xmlns:a16="http://schemas.microsoft.com/office/drawing/2014/main" id="{2779D29B-A98C-F0C1-205E-C8FEE000F178}"/>
              </a:ext>
            </a:extLst>
          </p:cNvPr>
          <p:cNvSpPr txBox="1"/>
          <p:nvPr/>
        </p:nvSpPr>
        <p:spPr>
          <a:xfrm>
            <a:off x="5181600" y="2513117"/>
            <a:ext cx="3618462" cy="369332"/>
          </a:xfrm>
          <a:prstGeom prst="rect">
            <a:avLst/>
          </a:prstGeom>
          <a:noFill/>
        </p:spPr>
        <p:txBody>
          <a:bodyPr wrap="square" rtlCol="0">
            <a:spAutoFit/>
          </a:bodyPr>
          <a:lstStyle/>
          <a:p>
            <a:pPr algn="l"/>
            <a:endParaRPr lang="en-US" dirty="0"/>
          </a:p>
        </p:txBody>
      </p:sp>
      <p:pic>
        <p:nvPicPr>
          <p:cNvPr id="9" name="Picture 8">
            <a:extLst>
              <a:ext uri="{FF2B5EF4-FFF2-40B4-BE49-F238E27FC236}">
                <a16:creationId xmlns:a16="http://schemas.microsoft.com/office/drawing/2014/main" id="{6E901C43-6AEF-97BC-0043-AC7F8EA50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9504957" y="4319160"/>
            <a:ext cx="2437329" cy="300239"/>
          </a:xfrm>
          <a:prstGeom prst="rect">
            <a:avLst/>
          </a:prstGeom>
        </p:spPr>
      </p:pic>
    </p:spTree>
    <p:extLst>
      <p:ext uri="{BB962C8B-B14F-4D97-AF65-F5344CB8AC3E}">
        <p14:creationId xmlns:p14="http://schemas.microsoft.com/office/powerpoint/2010/main" val="315811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BA82-2215-06D0-2C47-B57C1CB3E4B6}"/>
              </a:ext>
            </a:extLst>
          </p:cNvPr>
          <p:cNvSpPr txBox="1">
            <a:spLocks/>
          </p:cNvSpPr>
          <p:nvPr/>
        </p:nvSpPr>
        <p:spPr>
          <a:xfrm>
            <a:off x="4466501" y="1087968"/>
            <a:ext cx="4855397" cy="12843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670059D7-B9D0-F630-D195-ECC873ED5A68}"/>
              </a:ext>
            </a:extLst>
          </p:cNvPr>
          <p:cNvSpPr txBox="1">
            <a:spLocks/>
          </p:cNvSpPr>
          <p:nvPr/>
        </p:nvSpPr>
        <p:spPr>
          <a:xfrm>
            <a:off x="2236836" y="1354822"/>
            <a:ext cx="11249026" cy="52282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8E5347F-6E3C-19A1-4CD7-32E2375324D1}"/>
              </a:ext>
            </a:extLst>
          </p:cNvPr>
          <p:cNvSpPr>
            <a:spLocks noGrp="1"/>
          </p:cNvSpPr>
          <p:nvPr>
            <p:ph type="sldNum" sz="quarter" idx="12"/>
          </p:nvPr>
        </p:nvSpPr>
        <p:spPr/>
        <p:txBody>
          <a:bodyPr/>
          <a:lstStyle/>
          <a:p>
            <a:fld id="{3E70CB92-AA07-4393-BC8F-AE93D10BD362}" type="slidenum">
              <a:rPr lang="en-IN" smtClean="0"/>
              <a:t>23</a:t>
            </a:fld>
            <a:endParaRPr lang="en-IN"/>
          </a:p>
        </p:txBody>
      </p:sp>
      <p:sp>
        <p:nvSpPr>
          <p:cNvPr id="5" name="TextBox 4">
            <a:extLst>
              <a:ext uri="{FF2B5EF4-FFF2-40B4-BE49-F238E27FC236}">
                <a16:creationId xmlns:a16="http://schemas.microsoft.com/office/drawing/2014/main" id="{4F1247C1-CA5D-E605-6E82-75DF519E638B}"/>
              </a:ext>
            </a:extLst>
          </p:cNvPr>
          <p:cNvSpPr txBox="1"/>
          <p:nvPr/>
        </p:nvSpPr>
        <p:spPr>
          <a:xfrm>
            <a:off x="747174" y="1940523"/>
            <a:ext cx="10606626" cy="3785652"/>
          </a:xfrm>
          <a:prstGeom prst="rect">
            <a:avLst/>
          </a:prstGeom>
          <a:noFill/>
        </p:spPr>
        <p:txBody>
          <a:bodyPr wrap="square" rtlCol="0">
            <a:spAutoFit/>
          </a:bodyPr>
          <a:lstStyle/>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Gas Detection Monitoring System using the ESP32 microcontroller represents a cutting-edge solution in the realm of safety technology. </a:t>
            </a: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By seamlessly combining accurate gas detection, local alerts, and remote notifications, the system not only mitigates the immediate risks associated with gas leaks but also sets the stage for future advancements in safety protocols. </a:t>
            </a: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As we strive for safer living and working environments, this system stands as a testament to the potential of </a:t>
            </a:r>
            <a:r>
              <a:rPr lang="en-IN" sz="2400" dirty="0" err="1">
                <a:latin typeface="Times New Roman" panose="02020603050405020304" pitchFamily="18" charset="0"/>
                <a:cs typeface="Times New Roman" panose="02020603050405020304" pitchFamily="18" charset="0"/>
              </a:rPr>
              <a:t>IoT</a:t>
            </a:r>
            <a:r>
              <a:rPr lang="en-IN" sz="2400" dirty="0">
                <a:latin typeface="Times New Roman" panose="02020603050405020304" pitchFamily="18" charset="0"/>
                <a:cs typeface="Times New Roman" panose="02020603050405020304" pitchFamily="18" charset="0"/>
              </a:rPr>
              <a:t>-driven solutions in ensuring the well-being of individuals and communities. </a:t>
            </a:r>
          </a:p>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The Gas Detection Monitoring System is not merely a technological innovation; it is a commitment to a safer, more secure future.</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E1CDFB7-7913-2937-52B7-91D8F5AD3801}"/>
              </a:ext>
            </a:extLst>
          </p:cNvPr>
          <p:cNvSpPr txBox="1"/>
          <p:nvPr/>
        </p:nvSpPr>
        <p:spPr>
          <a:xfrm flipV="1">
            <a:off x="5211871" y="7938195"/>
            <a:ext cx="1785483" cy="2806894"/>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1315723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5A8B9ED-4476-44C5-9209-0146C28B5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CB02B9FC-B1A4-42E1-B2DC-D0C0A1C37D05}"/>
              </a:ext>
            </a:extLst>
          </p:cNvPr>
          <p:cNvSpPr>
            <a:spLocks noGrp="1"/>
          </p:cNvSpPr>
          <p:nvPr>
            <p:ph type="title"/>
          </p:nvPr>
        </p:nvSpPr>
        <p:spPr>
          <a:xfrm>
            <a:off x="100810" y="2002360"/>
            <a:ext cx="4293292" cy="4378574"/>
          </a:xfrm>
        </p:spPr>
        <p:txBody>
          <a:bodyPr vert="horz" lIns="91440" tIns="45720" rIns="91440" bIns="45720" rtlCol="0" anchor="b">
            <a:noAutofit/>
          </a:bodyPr>
          <a:lstStyle/>
          <a:p>
            <a:pPr marL="171450" indent="-171450">
              <a:buFont typeface="Arial" panose="020B0604020202020204" pitchFamily="34" charset="0"/>
              <a:buChar char="•"/>
            </a:pPr>
            <a:r>
              <a:rPr lang="en-IN" sz="1400" b="1" dirty="0" err="1">
                <a:latin typeface="Calisto MT"/>
                <a:cs typeface="Segoe UI"/>
              </a:rPr>
              <a:t>Espressif</a:t>
            </a:r>
            <a:r>
              <a:rPr lang="en-IN" sz="1400" b="1" dirty="0">
                <a:latin typeface="Calisto MT"/>
                <a:cs typeface="Segoe UI"/>
              </a:rPr>
              <a:t> Systems. (</a:t>
            </a:r>
            <a:r>
              <a:rPr lang="en-IN" sz="1400" b="1" dirty="0" err="1">
                <a:latin typeface="Calisto MT"/>
                <a:cs typeface="Segoe UI"/>
              </a:rPr>
              <a:t>n.d.</a:t>
            </a:r>
            <a:r>
              <a:rPr lang="en-IN" sz="1400" b="1" dirty="0">
                <a:latin typeface="Calisto MT"/>
                <a:cs typeface="Segoe UI"/>
              </a:rPr>
              <a:t>). ESP32 Resources. </a:t>
            </a:r>
            <a:br>
              <a:rPr lang="en-IN" sz="1400" b="1" dirty="0">
                <a:latin typeface="Calisto MT"/>
                <a:cs typeface="Segoe UI"/>
              </a:rPr>
            </a:br>
            <a:r>
              <a:rPr lang="en-IN" sz="1400" b="1" dirty="0">
                <a:solidFill>
                  <a:srgbClr val="00B0F0"/>
                </a:solidFill>
                <a:latin typeface="Calisto MT"/>
                <a:cs typeface="Segoe UI"/>
              </a:rPr>
              <a:t>
</a:t>
            </a:r>
            <a:r>
              <a:rPr lang="en-IN" sz="1400" b="1" dirty="0">
                <a:solidFill>
                  <a:srgbClr val="0070C0"/>
                </a:solidFill>
                <a:latin typeface="Calisto MT"/>
                <a:cs typeface="Segoe UI"/>
                <a:hlinkClick r:id="rId3">
                  <a:extLst>
                    <a:ext uri="{A12FA001-AC4F-418D-AE19-62706E023703}">
                      <ahyp:hlinkClr xmlns:ahyp="http://schemas.microsoft.com/office/drawing/2018/hyperlinkcolor" val="tx"/>
                    </a:ext>
                  </a:extLst>
                </a:hlinkClick>
              </a:rPr>
              <a:t>https://www.espressif.com/en/products/socs/esp32/resources</a:t>
            </a:r>
            <a:br>
              <a:rPr lang="en-IN" sz="1400" b="1" dirty="0">
                <a:solidFill>
                  <a:srgbClr val="0070C0"/>
                </a:solidFill>
                <a:latin typeface="Calisto MT"/>
                <a:cs typeface="Segoe UI"/>
              </a:rPr>
            </a:br>
            <a:r>
              <a:rPr lang="en-IN" sz="1400" b="1" dirty="0">
                <a:latin typeface="Calisto MT"/>
                <a:cs typeface="Segoe UI"/>
              </a:rPr>
              <a:t>
</a:t>
            </a:r>
            <a:r>
              <a:rPr lang="en-IN" sz="1400" b="1" dirty="0" err="1">
                <a:latin typeface="Calisto MT"/>
                <a:cs typeface="Segoe UI"/>
              </a:rPr>
              <a:t>Pushbullet</a:t>
            </a:r>
            <a:r>
              <a:rPr lang="en-IN" sz="1400" b="1" dirty="0">
                <a:latin typeface="Calisto MT"/>
                <a:cs typeface="Segoe UI"/>
              </a:rPr>
              <a:t>. (</a:t>
            </a:r>
            <a:r>
              <a:rPr lang="en-IN" sz="1400" b="1" dirty="0" err="1">
                <a:latin typeface="Calisto MT"/>
                <a:cs typeface="Segoe UI"/>
              </a:rPr>
              <a:t>n.d.</a:t>
            </a:r>
            <a:r>
              <a:rPr lang="en-IN" sz="1400" b="1" dirty="0">
                <a:latin typeface="Calisto MT"/>
                <a:cs typeface="Segoe UI"/>
              </a:rPr>
              <a:t>). </a:t>
            </a:r>
            <a:r>
              <a:rPr lang="en-IN" sz="1400" b="1" dirty="0" err="1">
                <a:latin typeface="Calisto MT"/>
                <a:cs typeface="Segoe UI"/>
              </a:rPr>
              <a:t>Pushbullet</a:t>
            </a:r>
            <a:r>
              <a:rPr lang="en-IN" sz="1400" b="1" dirty="0">
                <a:latin typeface="Calisto MT"/>
                <a:cs typeface="Segoe UI"/>
              </a:rPr>
              <a:t> API Documentation. </a:t>
            </a:r>
            <a:br>
              <a:rPr lang="en-IN" sz="1400" b="1" dirty="0">
                <a:latin typeface="Calisto MT"/>
                <a:cs typeface="Segoe UI"/>
              </a:rPr>
            </a:br>
            <a:r>
              <a:rPr lang="en-IN" sz="1400" b="1" u="sng" dirty="0">
                <a:solidFill>
                  <a:srgbClr val="0070C0"/>
                </a:solidFill>
                <a:latin typeface="Calisto MT"/>
                <a:cs typeface="Segoe UI"/>
              </a:rPr>
              <a:t>
 https://docs.pushbullet.com/</a:t>
            </a:r>
            <a:br>
              <a:rPr lang="en-IN" sz="1400" b="1" u="sng" dirty="0">
                <a:solidFill>
                  <a:srgbClr val="0070C0"/>
                </a:solidFill>
                <a:latin typeface="Calisto MT"/>
                <a:cs typeface="Segoe UI"/>
              </a:rPr>
            </a:br>
            <a:r>
              <a:rPr lang="en-IN" sz="1400" b="1" dirty="0">
                <a:latin typeface="Calisto MT"/>
                <a:cs typeface="Segoe UI"/>
              </a:rPr>
              <a:t>
MQ Gas Sensors Datasheet. (Example: MQ-2) – Gas Sensor Manufacturer’s Website or Distributor. 
</a:t>
            </a:r>
            <a:r>
              <a:rPr lang="en-IN" sz="1400" b="1" dirty="0" err="1">
                <a:latin typeface="Calisto MT"/>
                <a:cs typeface="Segoe UI"/>
              </a:rPr>
              <a:t>Youtube</a:t>
            </a:r>
            <a:r>
              <a:rPr lang="en-IN" sz="1400" b="1" dirty="0">
                <a:latin typeface="Calisto MT"/>
                <a:cs typeface="Segoe UI"/>
              </a:rPr>
              <a:t> videos </a:t>
            </a:r>
            <a:br>
              <a:rPr lang="en-IN" sz="1400" b="1" dirty="0">
                <a:latin typeface="Calisto MT"/>
                <a:cs typeface="Segoe UI"/>
              </a:rPr>
            </a:br>
            <a:r>
              <a:rPr lang="en-IN" sz="1400" b="1" u="sng" dirty="0">
                <a:solidFill>
                  <a:srgbClr val="0070C0"/>
                </a:solidFill>
                <a:latin typeface="Calisto MT"/>
                <a:cs typeface="Segoe UI"/>
              </a:rPr>
              <a:t>
</a:t>
            </a:r>
            <a:r>
              <a:rPr lang="en-IN" sz="1400" b="1" u="sng" dirty="0">
                <a:solidFill>
                  <a:srgbClr val="0070C0"/>
                </a:solidFill>
                <a:latin typeface="Calisto MT"/>
                <a:cs typeface="Segoe UI"/>
                <a:hlinkClick r:id="rId4">
                  <a:extLst>
                    <a:ext uri="{A12FA001-AC4F-418D-AE19-62706E023703}">
                      <ahyp:hlinkClr xmlns:ahyp="http://schemas.microsoft.com/office/drawing/2018/hyperlinkcolor" val="tx"/>
                    </a:ext>
                  </a:extLst>
                </a:hlinkClick>
              </a:rPr>
              <a:t>https://www.youtube.com/watch?v=Yz1ePCLfYGM&amp;t=162s</a:t>
            </a:r>
            <a:br>
              <a:rPr lang="en-IN" sz="1400" b="1" u="sng" dirty="0">
                <a:solidFill>
                  <a:srgbClr val="0070C0"/>
                </a:solidFill>
                <a:latin typeface="Calisto MT"/>
                <a:cs typeface="Segoe UI"/>
              </a:rPr>
            </a:br>
            <a:r>
              <a:rPr lang="en-IN" sz="1400" b="1" u="sng" dirty="0">
                <a:solidFill>
                  <a:srgbClr val="0070C0"/>
                </a:solidFill>
                <a:latin typeface="Calisto MT"/>
                <a:cs typeface="Segoe UI"/>
              </a:rPr>
              <a:t>
https://www.youtube.com/watch?v=dqzcyxSuObk&amp;t=14s</a:t>
            </a:r>
            <a:endParaRPr lang="en-US" sz="1400" b="1" u="sng" dirty="0">
              <a:solidFill>
                <a:srgbClr val="0070C0"/>
              </a:solidFill>
              <a:latin typeface="Calisto MT"/>
              <a:cs typeface="Segoe UI"/>
            </a:endParaRPr>
          </a:p>
        </p:txBody>
      </p:sp>
      <p:sp>
        <p:nvSpPr>
          <p:cNvPr id="6" name="Content Placeholder 5">
            <a:extLst>
              <a:ext uri="{FF2B5EF4-FFF2-40B4-BE49-F238E27FC236}">
                <a16:creationId xmlns:a16="http://schemas.microsoft.com/office/drawing/2014/main" id="{9E34ACCB-B6BA-4CC9-8CCA-E2AD5B563412}"/>
              </a:ext>
            </a:extLst>
          </p:cNvPr>
          <p:cNvSpPr>
            <a:spLocks noGrp="1"/>
          </p:cNvSpPr>
          <p:nvPr>
            <p:ph idx="1"/>
          </p:nvPr>
        </p:nvSpPr>
        <p:spPr>
          <a:xfrm>
            <a:off x="327688" y="723900"/>
            <a:ext cx="3446057" cy="90844"/>
          </a:xfrm>
        </p:spPr>
        <p:txBody>
          <a:bodyPr vert="horz" lIns="91440" tIns="45720" rIns="91440" bIns="45720" rtlCol="0" anchor="t">
            <a:noAutofit/>
          </a:bodyPr>
          <a:lstStyle/>
          <a:p>
            <a:pPr>
              <a:lnSpc>
                <a:spcPct val="120000"/>
              </a:lnSpc>
            </a:pPr>
            <a:r>
              <a:rPr lang="en-US" sz="3600" b="1" dirty="0">
                <a:latin typeface="Times New Roman" panose="02020603050405020304" pitchFamily="18" charset="0"/>
                <a:cs typeface="Times New Roman" panose="02020603050405020304" pitchFamily="18" charset="0"/>
              </a:rPr>
              <a:t> ​</a:t>
            </a:r>
            <a:r>
              <a:rPr lang="en-US" sz="3600" b="1" u="sng" dirty="0">
                <a:latin typeface="Times New Roman" panose="02020603050405020304" pitchFamily="18" charset="0"/>
                <a:cs typeface="Times New Roman" panose="02020603050405020304" pitchFamily="18" charset="0"/>
              </a:rPr>
              <a:t>REFERENCES</a:t>
            </a:r>
          </a:p>
        </p:txBody>
      </p:sp>
      <p:cxnSp>
        <p:nvCxnSpPr>
          <p:cNvPr id="32" name="Straight Connector 31">
            <a:extLst>
              <a:ext uri="{FF2B5EF4-FFF2-40B4-BE49-F238E27FC236}">
                <a16:creationId xmlns:a16="http://schemas.microsoft.com/office/drawing/2014/main" id="{C25D32A2-9FC1-4397-9A7C-9D84021CB4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F750EE6-F609-440C-3284-EB5EE0745DF3}"/>
              </a:ext>
            </a:extLst>
          </p:cNvPr>
          <p:cNvGrpSpPr/>
          <p:nvPr/>
        </p:nvGrpSpPr>
        <p:grpSpPr>
          <a:xfrm>
            <a:off x="-117272" y="5941734"/>
            <a:ext cx="606960" cy="409320"/>
            <a:chOff x="-117272" y="5941734"/>
            <a:chExt cx="606960" cy="40932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68BEEC7-C860-1EB3-8A48-55D08FC7B2D7}"/>
                    </a:ext>
                  </a:extLst>
                </p14:cNvPr>
                <p14:cNvContentPartPr/>
                <p14:nvPr/>
              </p14:nvContentPartPr>
              <p14:xfrm>
                <a:off x="-117272" y="5971614"/>
                <a:ext cx="606960" cy="379440"/>
              </p14:xfrm>
            </p:contentPart>
          </mc:Choice>
          <mc:Fallback xmlns="">
            <p:pic>
              <p:nvPicPr>
                <p:cNvPr id="4" name="Ink 3">
                  <a:extLst>
                    <a:ext uri="{FF2B5EF4-FFF2-40B4-BE49-F238E27FC236}">
                      <a16:creationId xmlns:a16="http://schemas.microsoft.com/office/drawing/2014/main" id="{D68BEEC7-C860-1EB3-8A48-55D08FC7B2D7}"/>
                    </a:ext>
                  </a:extLst>
                </p:cNvPr>
                <p:cNvPicPr/>
                <p:nvPr/>
              </p:nvPicPr>
              <p:blipFill>
                <a:blip r:embed="rId11"/>
                <a:stretch>
                  <a:fillRect/>
                </a:stretch>
              </p:blipFill>
              <p:spPr>
                <a:xfrm>
                  <a:off x="-123392" y="5965494"/>
                  <a:ext cx="61920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4918FD05-9344-7FC0-4170-523185AC369A}"/>
                    </a:ext>
                  </a:extLst>
                </p14:cNvPr>
                <p14:cNvContentPartPr/>
                <p14:nvPr/>
              </p14:nvContentPartPr>
              <p14:xfrm>
                <a:off x="298168" y="5941734"/>
                <a:ext cx="29520" cy="101520"/>
              </p14:xfrm>
            </p:contentPart>
          </mc:Choice>
          <mc:Fallback xmlns="">
            <p:pic>
              <p:nvPicPr>
                <p:cNvPr id="7" name="Ink 6">
                  <a:extLst>
                    <a:ext uri="{FF2B5EF4-FFF2-40B4-BE49-F238E27FC236}">
                      <a16:creationId xmlns:a16="http://schemas.microsoft.com/office/drawing/2014/main" id="{4918FD05-9344-7FC0-4170-523185AC369A}"/>
                    </a:ext>
                  </a:extLst>
                </p:cNvPr>
                <p:cNvPicPr/>
                <p:nvPr/>
              </p:nvPicPr>
              <p:blipFill>
                <a:blip r:embed="rId13"/>
                <a:stretch>
                  <a:fillRect/>
                </a:stretch>
              </p:blipFill>
              <p:spPr>
                <a:xfrm>
                  <a:off x="292048" y="5935614"/>
                  <a:ext cx="41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E4F856A9-C983-2847-C1BD-92B50324D120}"/>
                    </a:ext>
                  </a:extLst>
                </p14:cNvPr>
                <p14:cNvContentPartPr/>
                <p14:nvPr/>
              </p14:nvContentPartPr>
              <p14:xfrm>
                <a:off x="22048" y="6036414"/>
                <a:ext cx="297720" cy="210960"/>
              </p14:xfrm>
            </p:contentPart>
          </mc:Choice>
          <mc:Fallback xmlns="">
            <p:pic>
              <p:nvPicPr>
                <p:cNvPr id="9" name="Ink 8">
                  <a:extLst>
                    <a:ext uri="{FF2B5EF4-FFF2-40B4-BE49-F238E27FC236}">
                      <a16:creationId xmlns:a16="http://schemas.microsoft.com/office/drawing/2014/main" id="{E4F856A9-C983-2847-C1BD-92B50324D120}"/>
                    </a:ext>
                  </a:extLst>
                </p:cNvPr>
                <p:cNvPicPr/>
                <p:nvPr/>
              </p:nvPicPr>
              <p:blipFill>
                <a:blip r:embed="rId15"/>
                <a:stretch>
                  <a:fillRect/>
                </a:stretch>
              </p:blipFill>
              <p:spPr>
                <a:xfrm>
                  <a:off x="15928" y="6030294"/>
                  <a:ext cx="309960" cy="223200"/>
                </a:xfrm>
                <a:prstGeom prst="rect">
                  <a:avLst/>
                </a:prstGeom>
              </p:spPr>
            </p:pic>
          </mc:Fallback>
        </mc:AlternateContent>
      </p:grpSp>
      <p:sp>
        <p:nvSpPr>
          <p:cNvPr id="3" name="Slide Number Placeholder 2">
            <a:extLst>
              <a:ext uri="{FF2B5EF4-FFF2-40B4-BE49-F238E27FC236}">
                <a16:creationId xmlns:a16="http://schemas.microsoft.com/office/drawing/2014/main" id="{14B599EE-65BD-0E2B-90DE-1F7BAF37EB81}"/>
              </a:ext>
            </a:extLst>
          </p:cNvPr>
          <p:cNvSpPr>
            <a:spLocks noGrp="1"/>
          </p:cNvSpPr>
          <p:nvPr>
            <p:ph type="sldNum" sz="quarter" idx="12"/>
          </p:nvPr>
        </p:nvSpPr>
        <p:spPr/>
        <p:txBody>
          <a:bodyPr/>
          <a:lstStyle/>
          <a:p>
            <a:fld id="{DE330D17-32E5-404A-9262-6A998ABC0878}" type="slidenum">
              <a:rPr lang="en-US" smtClean="0"/>
              <a:t>24</a:t>
            </a:fld>
            <a:endParaRPr lang="en-US"/>
          </a:p>
        </p:txBody>
      </p:sp>
      <p:pic>
        <p:nvPicPr>
          <p:cNvPr id="22" name="Picture 21">
            <a:extLst>
              <a:ext uri="{FF2B5EF4-FFF2-40B4-BE49-F238E27FC236}">
                <a16:creationId xmlns:a16="http://schemas.microsoft.com/office/drawing/2014/main" id="{BA5F0409-14F6-35A9-EEFF-D83183F3CD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44450" y="715218"/>
            <a:ext cx="7449382" cy="5532155"/>
          </a:xfrm>
          <a:prstGeom prst="rect">
            <a:avLst/>
          </a:prstGeom>
        </p:spPr>
      </p:pic>
    </p:spTree>
    <p:extLst>
      <p:ext uri="{BB962C8B-B14F-4D97-AF65-F5344CB8AC3E}">
        <p14:creationId xmlns:p14="http://schemas.microsoft.com/office/powerpoint/2010/main" val="3093274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A60344-C83D-A926-F104-B0FE7D486E6B}"/>
              </a:ext>
            </a:extLst>
          </p:cNvPr>
          <p:cNvSpPr/>
          <p:nvPr/>
        </p:nvSpPr>
        <p:spPr>
          <a:xfrm>
            <a:off x="5381155" y="7117617"/>
            <a:ext cx="6273899" cy="1446550"/>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8800" i="0" u="none" strike="noStrike" kern="1200" cap="none" spc="0" baseline="0" dirty="0">
                <a:solidFill>
                  <a:srgbClr val="000000"/>
                </a:solidFill>
                <a:uFillTx/>
                <a:latin typeface="Algerian" pitchFamily="82" charset="0"/>
                <a:cs typeface="Times New Roman" panose="02020603050405020304" pitchFamily="18" charset="0"/>
              </a:rPr>
              <a:t>THANK YOU</a:t>
            </a:r>
          </a:p>
        </p:txBody>
      </p:sp>
      <p:sp>
        <p:nvSpPr>
          <p:cNvPr id="3" name="Slide Number Placeholder 2">
            <a:extLst>
              <a:ext uri="{FF2B5EF4-FFF2-40B4-BE49-F238E27FC236}">
                <a16:creationId xmlns:a16="http://schemas.microsoft.com/office/drawing/2014/main" id="{F1445846-8D73-F838-1E19-DED598256AA2}"/>
              </a:ext>
            </a:extLst>
          </p:cNvPr>
          <p:cNvSpPr>
            <a:spLocks noGrp="1"/>
          </p:cNvSpPr>
          <p:nvPr>
            <p:ph type="sldNum" sz="quarter" idx="12"/>
          </p:nvPr>
        </p:nvSpPr>
        <p:spPr/>
        <p:txBody>
          <a:bodyPr/>
          <a:lstStyle/>
          <a:p>
            <a:fld id="{3E70CB92-AA07-4393-BC8F-AE93D10BD362}" type="slidenum">
              <a:rPr lang="en-IN" smtClean="0"/>
              <a:t>25</a:t>
            </a:fld>
            <a:endParaRPr lang="en-IN"/>
          </a:p>
        </p:txBody>
      </p:sp>
      <p:pic>
        <p:nvPicPr>
          <p:cNvPr id="11" name="Picture 10">
            <a:extLst>
              <a:ext uri="{FF2B5EF4-FFF2-40B4-BE49-F238E27FC236}">
                <a16:creationId xmlns:a16="http://schemas.microsoft.com/office/drawing/2014/main" id="{75BD7449-A8D8-4C85-BCD6-C7987732B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18" y="533697"/>
            <a:ext cx="11314365" cy="5822654"/>
          </a:xfrm>
          <a:prstGeom prst="rect">
            <a:avLst/>
          </a:prstGeom>
        </p:spPr>
      </p:pic>
    </p:spTree>
    <p:extLst>
      <p:ext uri="{BB962C8B-B14F-4D97-AF65-F5344CB8AC3E}">
        <p14:creationId xmlns:p14="http://schemas.microsoft.com/office/powerpoint/2010/main" val="3951109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348370-7FE1-4DAD-1BE6-0E169A263AB1}"/>
              </a:ext>
            </a:extLst>
          </p:cNvPr>
          <p:cNvSpPr txBox="1"/>
          <p:nvPr/>
        </p:nvSpPr>
        <p:spPr>
          <a:xfrm>
            <a:off x="254052" y="1310344"/>
            <a:ext cx="8739187" cy="1631216"/>
          </a:xfrm>
          <a:prstGeom prst="rect">
            <a:avLst/>
          </a:prstGeom>
          <a:noFill/>
        </p:spPr>
        <p:txBody>
          <a:bodyPr wrap="square">
            <a:spAutoFit/>
          </a:bodyPr>
          <a:lstStyle/>
          <a:p>
            <a:pPr algn="just"/>
            <a:r>
              <a:rPr lang="en-US" sz="2000" b="0" i="0" dirty="0">
                <a:solidFill>
                  <a:srgbClr val="0C0C0C"/>
                </a:solidFill>
                <a:effectLst/>
                <a:latin typeface="Times New Roman" panose="02020603050405020304" pitchFamily="18" charset="0"/>
                <a:cs typeface="Times New Roman" panose="02020603050405020304" pitchFamily="18" charset="0"/>
              </a:rPr>
              <a:t>Cranes Varsity, a division of Cranes Software International Ltd, has empowered professionals with a perfect blend of technology and education </a:t>
            </a:r>
            <a:r>
              <a:rPr lang="en-US" sz="2000" b="1" i="0" dirty="0">
                <a:solidFill>
                  <a:srgbClr val="0C0C0C"/>
                </a:solidFill>
                <a:effectLst/>
                <a:latin typeface="Times New Roman" panose="02020603050405020304" pitchFamily="18" charset="0"/>
                <a:cs typeface="Times New Roman" panose="02020603050405020304" pitchFamily="18" charset="0"/>
              </a:rPr>
              <a:t>since 1998</a:t>
            </a:r>
            <a:r>
              <a:rPr lang="en-US" sz="2000" b="0" i="0" dirty="0">
                <a:solidFill>
                  <a:srgbClr val="0C0C0C"/>
                </a:solidFill>
                <a:effectLst/>
                <a:latin typeface="Times New Roman" panose="02020603050405020304" pitchFamily="18" charset="0"/>
                <a:cs typeface="Times New Roman" panose="02020603050405020304" pitchFamily="18" charset="0"/>
              </a:rPr>
              <a:t>. As an EdTech platform, we offer high-impact, hands-on training to graduates, universities, working professionals and corporate and defense sectors, bridging the gap between technology, academia and industry.</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E21F99B-7073-10C5-F5F0-A518EBB92A51}"/>
              </a:ext>
            </a:extLst>
          </p:cNvPr>
          <p:cNvSpPr txBox="1"/>
          <p:nvPr/>
        </p:nvSpPr>
        <p:spPr>
          <a:xfrm>
            <a:off x="419100" y="3061037"/>
            <a:ext cx="11353800" cy="3477875"/>
          </a:xfrm>
          <a:prstGeom prst="rect">
            <a:avLst/>
          </a:prstGeom>
          <a:noFill/>
        </p:spPr>
        <p:txBody>
          <a:bodyPr wrap="square">
            <a:spAutoFit/>
          </a:bodyPr>
          <a:lstStyle/>
          <a:p>
            <a:pPr marL="342900" indent="-342900" algn="just" fontAlgn="base">
              <a:buFont typeface="Wingdings" panose="05000000000000000000" pitchFamily="2" charset="2"/>
              <a:buChar char="Ø"/>
            </a:pPr>
            <a:r>
              <a:rPr lang="en-US" sz="2000" b="0" i="0" dirty="0">
                <a:solidFill>
                  <a:srgbClr val="0C0C0C"/>
                </a:solidFill>
                <a:effectLst/>
                <a:latin typeface="Times New Roman" panose="02020603050405020304" pitchFamily="18" charset="0"/>
                <a:cs typeface="Times New Roman" panose="02020603050405020304" pitchFamily="18" charset="0"/>
              </a:rPr>
              <a:t>The 4-week IoT Internship Program by Cranes Varsity, designed to equip engineers with practical knowledge and skills in the exciting realm of Internet of Things (IoT). The Internship Program undergo training on Python, Sensors, and IOT concept.</a:t>
            </a:r>
          </a:p>
          <a:p>
            <a:pPr marL="342900" indent="-342900" algn="just" fontAlgn="base">
              <a:buFont typeface="Wingdings" panose="05000000000000000000" pitchFamily="2" charset="2"/>
              <a:buChar char="Ø"/>
            </a:pPr>
            <a:r>
              <a:rPr lang="en-US" sz="2000" b="0" i="0" dirty="0">
                <a:solidFill>
                  <a:srgbClr val="0C0C0C"/>
                </a:solidFill>
                <a:effectLst/>
                <a:latin typeface="Times New Roman" panose="02020603050405020304" pitchFamily="18" charset="0"/>
                <a:cs typeface="Times New Roman" panose="02020603050405020304" pitchFamily="18" charset="0"/>
              </a:rPr>
              <a:t>This Internship Program offers a focused and intensive learning experience, covering essential aspects such as IoT architecture, sensor integration, data analytics, cloud computing, and security. Participants will engage in hands-on exercises, real-world projects, and interactive sessions, gaining valuable insights into IoT technologies.</a:t>
            </a:r>
          </a:p>
          <a:p>
            <a:pPr marL="342900" indent="-342900" algn="just" fontAlgn="base">
              <a:buFont typeface="Wingdings" panose="05000000000000000000" pitchFamily="2" charset="2"/>
              <a:buChar char="Ø"/>
            </a:pPr>
            <a:r>
              <a:rPr lang="en-US" sz="2000" b="0" i="0" dirty="0">
                <a:solidFill>
                  <a:srgbClr val="0C0C0C"/>
                </a:solidFill>
                <a:effectLst/>
                <a:latin typeface="Times New Roman" panose="02020603050405020304" pitchFamily="18" charset="0"/>
                <a:cs typeface="Times New Roman" panose="02020603050405020304" pitchFamily="18" charset="0"/>
              </a:rPr>
              <a:t>Under the mentorship of experienced professionals, we worked on cutting-edge IoT projects, enhancing our skills in system design, prototyping, and implementation. This hands-on experience fostered our critical thinking, problem-solving abilities, and teamwork skills.</a:t>
            </a:r>
          </a:p>
          <a:p>
            <a:pPr algn="just" fontAlgn="base"/>
            <a:endParaRPr lang="en-US" sz="2000" b="0" i="0" dirty="0">
              <a:solidFill>
                <a:srgbClr val="0C0C0C"/>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9CAC27D-4C1D-9706-2441-47F1B88159C2}"/>
              </a:ext>
            </a:extLst>
          </p:cNvPr>
          <p:cNvSpPr txBox="1"/>
          <p:nvPr/>
        </p:nvSpPr>
        <p:spPr>
          <a:xfrm>
            <a:off x="461963" y="568818"/>
            <a:ext cx="6093618" cy="584775"/>
          </a:xfrm>
          <a:prstGeom prst="rect">
            <a:avLst/>
          </a:prstGeom>
          <a:noFill/>
        </p:spPr>
        <p:txBody>
          <a:bodyPr wrap="square">
            <a:spAutoFit/>
          </a:bodyPr>
          <a:lstStyle/>
          <a:p>
            <a:pPr marL="114300" marR="0" lvl="0" algn="l" defTabSz="914400" rtl="0" fontAlgn="auto" hangingPunct="1">
              <a:lnSpc>
                <a:spcPct val="100000"/>
              </a:lnSpc>
              <a:spcBef>
                <a:spcPts val="0"/>
              </a:spcBef>
              <a:spcAft>
                <a:spcPts val="0"/>
              </a:spcAft>
              <a:buClr>
                <a:srgbClr val="000000"/>
              </a:buClr>
              <a:buSzPts val="1800"/>
              <a:tabLst/>
              <a:defRPr sz="1800" b="0" i="0" u="none" strike="noStrike" kern="0" cap="none" spc="0" baseline="0">
                <a:solidFill>
                  <a:srgbClr val="000000"/>
                </a:solidFill>
                <a:uFillTx/>
              </a:defRPr>
            </a:pPr>
            <a:r>
              <a:rPr lang="en-GB" sz="3200" b="1" i="0" u="sng" strike="noStrike" kern="1200" cap="none" spc="0" baseline="0" dirty="0">
                <a:solidFill>
                  <a:srgbClr val="000000"/>
                </a:solidFill>
                <a:uFillTx/>
                <a:latin typeface="Times New Roman" pitchFamily="18"/>
                <a:ea typeface="Nunito"/>
                <a:cs typeface="Times New Roman" pitchFamily="18"/>
              </a:rPr>
              <a:t>Company Profile</a:t>
            </a:r>
          </a:p>
        </p:txBody>
      </p:sp>
      <p:pic>
        <p:nvPicPr>
          <p:cNvPr id="1026" name="Picture 2" descr="Cranes Varsity, Bangalore: Courses, Fees, Placements, Ranking, Admission  2024">
            <a:extLst>
              <a:ext uri="{FF2B5EF4-FFF2-40B4-BE49-F238E27FC236}">
                <a16:creationId xmlns:a16="http://schemas.microsoft.com/office/drawing/2014/main" id="{159C3E2D-825E-BDAE-F622-636559EEF1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753" b="12048"/>
          <a:stretch/>
        </p:blipFill>
        <p:spPr bwMode="auto">
          <a:xfrm>
            <a:off x="9111061" y="861206"/>
            <a:ext cx="2618976" cy="208035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914A6CAF-2200-A269-3C3B-8F64B05DF195}"/>
              </a:ext>
            </a:extLst>
          </p:cNvPr>
          <p:cNvSpPr>
            <a:spLocks noGrp="1"/>
          </p:cNvSpPr>
          <p:nvPr>
            <p:ph type="sldNum" sz="quarter" idx="12"/>
          </p:nvPr>
        </p:nvSpPr>
        <p:spPr/>
        <p:txBody>
          <a:bodyPr/>
          <a:lstStyle/>
          <a:p>
            <a:fld id="{3E70CB92-AA07-4393-BC8F-AE93D10BD362}" type="slidenum">
              <a:rPr lang="en-IN" smtClean="0"/>
              <a:t>3</a:t>
            </a:fld>
            <a:endParaRPr lang="en-IN"/>
          </a:p>
        </p:txBody>
      </p:sp>
    </p:spTree>
    <p:extLst>
      <p:ext uri="{BB962C8B-B14F-4D97-AF65-F5344CB8AC3E}">
        <p14:creationId xmlns:p14="http://schemas.microsoft.com/office/powerpoint/2010/main" val="365780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10C646-5918-924C-9F8A-A20A3E93F4F3}"/>
              </a:ext>
            </a:extLst>
          </p:cNvPr>
          <p:cNvSpPr/>
          <p:nvPr/>
        </p:nvSpPr>
        <p:spPr>
          <a:xfrm>
            <a:off x="1923497" y="530170"/>
            <a:ext cx="8345006" cy="584777"/>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1" i="0" u="sng" strike="noStrike" kern="1200" cap="none" spc="0" baseline="0" dirty="0">
                <a:solidFill>
                  <a:srgbClr val="000000"/>
                </a:solidFill>
                <a:uFillTx/>
                <a:latin typeface="Times New Roman" pitchFamily="18"/>
                <a:ea typeface="Nunito"/>
                <a:cs typeface="Times New Roman" pitchFamily="18"/>
              </a:rPr>
              <a:t>INTERNSHIP OBJECTIVE</a:t>
            </a:r>
            <a:endParaRPr lang="en-IN" sz="3200" b="0" i="0" u="sng" strike="noStrike" kern="1200" cap="none" spc="0" baseline="0" dirty="0">
              <a:solidFill>
                <a:srgbClr val="000000"/>
              </a:solidFill>
              <a:uFillTx/>
              <a:latin typeface="Calibri"/>
            </a:endParaRPr>
          </a:p>
        </p:txBody>
      </p:sp>
      <p:sp>
        <p:nvSpPr>
          <p:cNvPr id="5" name="Content Placeholder 2">
            <a:extLst>
              <a:ext uri="{FF2B5EF4-FFF2-40B4-BE49-F238E27FC236}">
                <a16:creationId xmlns:a16="http://schemas.microsoft.com/office/drawing/2014/main" id="{A429E9CD-1924-F4B7-5F2D-ED3259769B11}"/>
              </a:ext>
            </a:extLst>
          </p:cNvPr>
          <p:cNvSpPr txBox="1">
            <a:spLocks/>
          </p:cNvSpPr>
          <p:nvPr/>
        </p:nvSpPr>
        <p:spPr>
          <a:xfrm>
            <a:off x="8278227" y="1212611"/>
            <a:ext cx="3747734" cy="4930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lnSpc>
                <a:spcPct val="110000"/>
              </a:lnSpc>
              <a:spcAft>
                <a:spcPts val="800"/>
              </a:spcAft>
            </a:pPr>
            <a:r>
              <a:rPr lang="en-IN" sz="2000" b="1">
                <a:latin typeface="Times New Roman" panose="02020603050405020304" pitchFamily="18" charset="0"/>
                <a:cs typeface="Times New Roman" panose="02020603050405020304" pitchFamily="18" charset="0"/>
              </a:rPr>
              <a:t>Early Detection
Safety Assurance
Alarm System
Continuous Monitoring
Accuracy and Sensitivity
Automatic Shutoff
Data Logging
Remote Notification
Compliance with Standards
User-Friendly Interface</a:t>
            </a:r>
            <a:endParaRPr lang="en-US" sz="2000" b="1"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A5CBA0D-993C-68AC-4073-9BCCCED5B607}"/>
              </a:ext>
            </a:extLst>
          </p:cNvPr>
          <p:cNvSpPr>
            <a:spLocks noGrp="1"/>
          </p:cNvSpPr>
          <p:nvPr>
            <p:ph type="sldNum" sz="quarter" idx="12"/>
          </p:nvPr>
        </p:nvSpPr>
        <p:spPr/>
        <p:txBody>
          <a:bodyPr/>
          <a:lstStyle/>
          <a:p>
            <a:fld id="{3E70CB92-AA07-4393-BC8F-AE93D10BD362}" type="slidenum">
              <a:rPr lang="en-IN" smtClean="0"/>
              <a:t>4</a:t>
            </a:fld>
            <a:endParaRPr lang="en-IN"/>
          </a:p>
        </p:txBody>
      </p:sp>
      <p:pic>
        <p:nvPicPr>
          <p:cNvPr id="3" name="Picture 2">
            <a:extLst>
              <a:ext uri="{FF2B5EF4-FFF2-40B4-BE49-F238E27FC236}">
                <a16:creationId xmlns:a16="http://schemas.microsoft.com/office/drawing/2014/main" id="{E900A642-EF3E-AC73-D78B-87E3A547C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798" y="1227611"/>
            <a:ext cx="7827547" cy="5271625"/>
          </a:xfrm>
          <a:prstGeom prst="rect">
            <a:avLst/>
          </a:prstGeom>
        </p:spPr>
      </p:pic>
    </p:spTree>
    <p:extLst>
      <p:ext uri="{BB962C8B-B14F-4D97-AF65-F5344CB8AC3E}">
        <p14:creationId xmlns:p14="http://schemas.microsoft.com/office/powerpoint/2010/main" val="2761948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238E5-BEC0-50C2-6CF8-87B4D266C937}"/>
              </a:ext>
            </a:extLst>
          </p:cNvPr>
          <p:cNvSpPr txBox="1"/>
          <p:nvPr/>
        </p:nvSpPr>
        <p:spPr>
          <a:xfrm>
            <a:off x="3654639" y="454909"/>
            <a:ext cx="4882722" cy="584777"/>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1" i="0" u="sng" strike="noStrike" kern="1200" cap="none" spc="0" baseline="0" dirty="0">
                <a:solidFill>
                  <a:srgbClr val="000000"/>
                </a:solidFill>
                <a:uFillTx/>
                <a:latin typeface="Times New Roman" pitchFamily="18"/>
                <a:ea typeface="Nunito"/>
                <a:cs typeface="Times New Roman" pitchFamily="18"/>
              </a:rPr>
              <a:t>INTERNSHIP TASKS</a:t>
            </a:r>
            <a:endParaRPr lang="en-IN" sz="3200" b="0" i="0" u="sng" strike="noStrike" kern="1200" cap="none" spc="0" baseline="0" dirty="0">
              <a:solidFill>
                <a:srgbClr val="000000"/>
              </a:solidFill>
              <a:uFillTx/>
              <a:latin typeface="Calibri"/>
            </a:endParaRPr>
          </a:p>
        </p:txBody>
      </p:sp>
      <p:sp>
        <p:nvSpPr>
          <p:cNvPr id="3" name="Content Placeholder 5">
            <a:extLst>
              <a:ext uri="{FF2B5EF4-FFF2-40B4-BE49-F238E27FC236}">
                <a16:creationId xmlns:a16="http://schemas.microsoft.com/office/drawing/2014/main" id="{703C5ECD-C96C-C1FC-1EFF-4DAC1493D730}"/>
              </a:ext>
            </a:extLst>
          </p:cNvPr>
          <p:cNvSpPr txBox="1">
            <a:spLocks/>
          </p:cNvSpPr>
          <p:nvPr/>
        </p:nvSpPr>
        <p:spPr>
          <a:xfrm>
            <a:off x="523875" y="1337064"/>
            <a:ext cx="11144250" cy="516604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IN" sz="2400" dirty="0">
                <a:latin typeface="Times New Roman" panose="02020603050405020304" pitchFamily="18" charset="0"/>
                <a:cs typeface="Times New Roman" panose="02020603050405020304" pitchFamily="18" charset="0"/>
              </a:rPr>
              <a:t>A gas leakage detector performs several critical tasks. Its primary function is to detect the presence of potentially hazardous gases such as natural gas, propane, and carbon monoxide in the air. </a:t>
            </a:r>
          </a:p>
          <a:p>
            <a:pPr algn="just">
              <a:lnSpc>
                <a:spcPct val="120000"/>
              </a:lnSpc>
            </a:pPr>
            <a:r>
              <a:rPr lang="en-IN" sz="2400" dirty="0">
                <a:latin typeface="Times New Roman" panose="02020603050405020304" pitchFamily="18" charset="0"/>
                <a:cs typeface="Times New Roman" panose="02020603050405020304" pitchFamily="18" charset="0"/>
              </a:rPr>
              <a:t>Upon detecting these gases, it immediately alerts occupants through audible alarms, visual indicators, or connected smart devices, enabling prompt action to mitigate risks. </a:t>
            </a:r>
          </a:p>
          <a:p>
            <a:pPr algn="just">
              <a:lnSpc>
                <a:spcPct val="120000"/>
              </a:lnSpc>
            </a:pPr>
            <a:r>
              <a:rPr lang="en-IN" sz="2400" dirty="0">
                <a:latin typeface="Times New Roman" panose="02020603050405020304" pitchFamily="18" charset="0"/>
                <a:cs typeface="Times New Roman" panose="02020603050405020304" pitchFamily="18" charset="0"/>
              </a:rPr>
              <a:t>The detector continuously monitors the environment for gas leaks, ensuring constant protection. In some advanced systems, it can also automatically shut off the gas supply to prevent escalation of the leak into a more dangerous situation. </a:t>
            </a:r>
          </a:p>
          <a:p>
            <a:pPr algn="just">
              <a:lnSpc>
                <a:spcPct val="120000"/>
              </a:lnSpc>
            </a:pPr>
            <a:r>
              <a:rPr lang="en-IN" sz="2400" dirty="0">
                <a:latin typeface="Times New Roman" panose="02020603050405020304" pitchFamily="18" charset="0"/>
                <a:cs typeface="Times New Roman" panose="02020603050405020304" pitchFamily="18" charset="0"/>
              </a:rPr>
              <a:t>This proactive approach helps in preventing accidents, protecting health, and preserving property.</a:t>
            </a:r>
          </a:p>
        </p:txBody>
      </p:sp>
      <p:sp>
        <p:nvSpPr>
          <p:cNvPr id="5" name="Slide Number Placeholder 4">
            <a:extLst>
              <a:ext uri="{FF2B5EF4-FFF2-40B4-BE49-F238E27FC236}">
                <a16:creationId xmlns:a16="http://schemas.microsoft.com/office/drawing/2014/main" id="{19FD44AE-5C12-B007-12BA-BABBEF13EA07}"/>
              </a:ext>
            </a:extLst>
          </p:cNvPr>
          <p:cNvSpPr>
            <a:spLocks noGrp="1"/>
          </p:cNvSpPr>
          <p:nvPr>
            <p:ph type="sldNum" sz="quarter" idx="12"/>
          </p:nvPr>
        </p:nvSpPr>
        <p:spPr/>
        <p:txBody>
          <a:bodyPr/>
          <a:lstStyle/>
          <a:p>
            <a:fld id="{3E70CB92-AA07-4393-BC8F-AE93D10BD362}" type="slidenum">
              <a:rPr lang="en-IN" smtClean="0"/>
              <a:t>5</a:t>
            </a:fld>
            <a:endParaRPr lang="en-IN"/>
          </a:p>
        </p:txBody>
      </p:sp>
    </p:spTree>
    <p:extLst>
      <p:ext uri="{BB962C8B-B14F-4D97-AF65-F5344CB8AC3E}">
        <p14:creationId xmlns:p14="http://schemas.microsoft.com/office/powerpoint/2010/main" val="117276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5F76F-5D2D-5A46-7E30-02647E3A9891}"/>
              </a:ext>
            </a:extLst>
          </p:cNvPr>
          <p:cNvSpPr txBox="1"/>
          <p:nvPr/>
        </p:nvSpPr>
        <p:spPr>
          <a:xfrm>
            <a:off x="402430" y="1755284"/>
            <a:ext cx="11387138" cy="4462760"/>
          </a:xfrm>
          <a:prstGeom prst="rect">
            <a:avLst/>
          </a:prstGeom>
          <a:noFill/>
        </p:spPr>
        <p:txBody>
          <a:bodyPr wrap="square">
            <a:spAutoFit/>
          </a:bodyPr>
          <a:lstStyle/>
          <a:p>
            <a:pPr marL="342900" indent="-342900" algn="just">
              <a:spcAft>
                <a:spcPts val="60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Gas leakage detection addresses a significant problem faced by humans: the risk of undetected gas leaks. </a:t>
            </a:r>
          </a:p>
          <a:p>
            <a:pPr marL="342900" indent="-342900" algn="just">
              <a:spcAft>
                <a:spcPts val="60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Without proper detection, leaks of gases such as natural gas, propane, and carbon monoxide can lead to severe consequences, including explosions, fires, and toxic poisoning. </a:t>
            </a:r>
          </a:p>
          <a:p>
            <a:pPr marL="342900" indent="-342900" algn="just">
              <a:spcAft>
                <a:spcPts val="60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These gases are often </a:t>
            </a:r>
            <a:r>
              <a:rPr lang="en-IN" sz="2400" dirty="0" err="1">
                <a:latin typeface="Times New Roman" panose="02020603050405020304" pitchFamily="18" charset="0"/>
                <a:cs typeface="Times New Roman" panose="02020603050405020304" pitchFamily="18" charset="0"/>
              </a:rPr>
              <a:t>colorless</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odorless</a:t>
            </a:r>
            <a:r>
              <a:rPr lang="en-IN" sz="2400" dirty="0">
                <a:latin typeface="Times New Roman" panose="02020603050405020304" pitchFamily="18" charset="0"/>
                <a:cs typeface="Times New Roman" panose="02020603050405020304" pitchFamily="18" charset="0"/>
              </a:rPr>
              <a:t>, making them difficult to detect without specialized equipment. </a:t>
            </a:r>
          </a:p>
          <a:p>
            <a:pPr marL="342900" indent="-342900" algn="just">
              <a:spcAft>
                <a:spcPts val="60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lack of early detection can result in delayed responses, putting lives at risk and causing extensive property damage. </a:t>
            </a:r>
          </a:p>
          <a:p>
            <a:pPr marL="342900" indent="-342900" algn="just">
              <a:spcAft>
                <a:spcPts val="600"/>
              </a:spcAf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Therefore, the absence of effective gas leakage detection systems presents a serious safety hazard in both residential and commercial settings.</a:t>
            </a:r>
          </a:p>
        </p:txBody>
      </p:sp>
      <p:sp>
        <p:nvSpPr>
          <p:cNvPr id="5" name="TextBox 4">
            <a:extLst>
              <a:ext uri="{FF2B5EF4-FFF2-40B4-BE49-F238E27FC236}">
                <a16:creationId xmlns:a16="http://schemas.microsoft.com/office/drawing/2014/main" id="{0AA194E4-3DBA-76AE-9EEA-435AFC43FDC3}"/>
              </a:ext>
            </a:extLst>
          </p:cNvPr>
          <p:cNvSpPr txBox="1"/>
          <p:nvPr/>
        </p:nvSpPr>
        <p:spPr>
          <a:xfrm>
            <a:off x="3148405" y="808969"/>
            <a:ext cx="5895187" cy="584775"/>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IN" sz="3200" b="1" i="0" u="sng" strike="noStrike" kern="1200" cap="none" spc="0" baseline="0" dirty="0">
                <a:solidFill>
                  <a:srgbClr val="000000"/>
                </a:solidFill>
                <a:uFillTx/>
                <a:latin typeface="Times New Roman" panose="02020603050405020304" pitchFamily="18" charset="0"/>
                <a:cs typeface="Times New Roman" panose="02020603050405020304" pitchFamily="18" charset="0"/>
              </a:rPr>
              <a:t>Project</a:t>
            </a:r>
            <a:r>
              <a:rPr lang="en-IN" sz="3200" b="1" i="0" u="none" strike="noStrike" kern="1200" cap="none" spc="0" baseline="0" dirty="0">
                <a:solidFill>
                  <a:srgbClr val="000000"/>
                </a:solidFill>
                <a:uFillTx/>
                <a:latin typeface="Times New Roman" panose="02020603050405020304" pitchFamily="18" charset="0"/>
                <a:cs typeface="Times New Roman" panose="02020603050405020304" pitchFamily="18" charset="0"/>
              </a:rPr>
              <a:t> : </a:t>
            </a:r>
            <a:r>
              <a:rPr lang="en-IN" sz="3200" b="1" u="none" strike="noStrike" kern="1200" cap="none" spc="0" baseline="0" dirty="0">
                <a:solidFill>
                  <a:srgbClr val="000000"/>
                </a:solidFill>
                <a:uFillTx/>
                <a:latin typeface="Times New Roman" panose="02020603050405020304" pitchFamily="18" charset="0"/>
                <a:cs typeface="Times New Roman" panose="02020603050405020304" pitchFamily="18" charset="0"/>
              </a:rPr>
              <a:t>Gas Leakage Detection </a:t>
            </a:r>
            <a:endParaRPr lang="en-IN" sz="3200" b="0" i="0" u="none" strike="noStrike" kern="1200" cap="none" spc="0" baseline="0" dirty="0">
              <a:solidFill>
                <a:srgbClr val="000000"/>
              </a:solidFill>
              <a:uFillTx/>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5A502963-42E0-9758-F75A-AA1284BB8C63}"/>
              </a:ext>
            </a:extLst>
          </p:cNvPr>
          <p:cNvSpPr>
            <a:spLocks noGrp="1"/>
          </p:cNvSpPr>
          <p:nvPr>
            <p:ph type="sldNum" sz="quarter" idx="12"/>
          </p:nvPr>
        </p:nvSpPr>
        <p:spPr/>
        <p:txBody>
          <a:bodyPr/>
          <a:lstStyle/>
          <a:p>
            <a:fld id="{3E70CB92-AA07-4393-BC8F-AE93D10BD362}" type="slidenum">
              <a:rPr lang="en-IN" smtClean="0"/>
              <a:t>6</a:t>
            </a:fld>
            <a:endParaRPr lang="en-IN"/>
          </a:p>
        </p:txBody>
      </p:sp>
    </p:spTree>
    <p:extLst>
      <p:ext uri="{BB962C8B-B14F-4D97-AF65-F5344CB8AC3E}">
        <p14:creationId xmlns:p14="http://schemas.microsoft.com/office/powerpoint/2010/main" val="3836294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1C91F72-269E-81BE-565B-873CC626CCBF}"/>
              </a:ext>
            </a:extLst>
          </p:cNvPr>
          <p:cNvSpPr>
            <a:spLocks noGrp="1"/>
          </p:cNvSpPr>
          <p:nvPr>
            <p:ph type="title"/>
          </p:nvPr>
        </p:nvSpPr>
        <p:spPr>
          <a:xfrm>
            <a:off x="5519793" y="1067393"/>
            <a:ext cx="6445364" cy="623153"/>
          </a:xfrm>
        </p:spPr>
        <p:txBody>
          <a:bodyPr vert="horz" lIns="91440" tIns="45720" rIns="91440" bIns="45720" rtlCol="0" anchor="t">
            <a:normAutofit/>
          </a:bodyPr>
          <a:lstStyle/>
          <a:p>
            <a:pPr algn="l">
              <a:lnSpc>
                <a:spcPct val="90000"/>
              </a:lnSpc>
            </a:pPr>
            <a:r>
              <a:rPr lang="en-US" sz="3500" dirty="0">
                <a:latin typeface="Times New Roman" panose="02020603050405020304" pitchFamily="18" charset="0"/>
                <a:cs typeface="Times New Roman" panose="02020603050405020304" pitchFamily="18" charset="0"/>
              </a:rPr>
              <a:t>HARDWARE REQUIREMENTS</a:t>
            </a:r>
            <a:r>
              <a:rPr lang="en-US" sz="3500" kern="1200" cap="all" spc="30" baseline="0" dirty="0">
                <a:latin typeface="Times New Roman" panose="02020603050405020304" pitchFamily="18" charset="0"/>
                <a:cs typeface="Times New Roman" panose="02020603050405020304" pitchFamily="18" charset="0"/>
              </a:rPr>
              <a:t> </a:t>
            </a:r>
          </a:p>
        </p:txBody>
      </p:sp>
      <p:cxnSp>
        <p:nvCxnSpPr>
          <p:cNvPr id="18" name="Straight Connector 17">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F38F0130-016A-A6BC-6177-561CF688437D}"/>
                  </a:ext>
                </a:extLst>
              </p14:cNvPr>
              <p14:cNvContentPartPr/>
              <p14:nvPr/>
            </p14:nvContentPartPr>
            <p14:xfrm>
              <a:off x="10319627" y="6078019"/>
              <a:ext cx="1132692" cy="40540"/>
            </p14:xfrm>
          </p:contentPart>
        </mc:Choice>
        <mc:Fallback xmlns="">
          <p:pic>
            <p:nvPicPr>
              <p:cNvPr id="7" name="Ink 6">
                <a:extLst>
                  <a:ext uri="{FF2B5EF4-FFF2-40B4-BE49-F238E27FC236}">
                    <a16:creationId xmlns:a16="http://schemas.microsoft.com/office/drawing/2014/main" id="{F38F0130-016A-A6BC-6177-561CF688437D}"/>
                  </a:ext>
                </a:extLst>
              </p:cNvPr>
              <p:cNvPicPr/>
              <p:nvPr/>
            </p:nvPicPr>
            <p:blipFill>
              <a:blip r:embed="rId8"/>
              <a:stretch>
                <a:fillRect/>
              </a:stretch>
            </p:blipFill>
            <p:spPr>
              <a:xfrm>
                <a:off x="10301631" y="6060081"/>
                <a:ext cx="1168325" cy="76057"/>
              </a:xfrm>
              <a:prstGeom prst="rect">
                <a:avLst/>
              </a:prstGeom>
            </p:spPr>
          </p:pic>
        </mc:Fallback>
      </mc:AlternateContent>
      <p:pic>
        <p:nvPicPr>
          <p:cNvPr id="13" name="Picture 12" descr="A black and silver electronic device&#10;&#10;Description automatically generated">
            <a:extLst>
              <a:ext uri="{FF2B5EF4-FFF2-40B4-BE49-F238E27FC236}">
                <a16:creationId xmlns:a16="http://schemas.microsoft.com/office/drawing/2014/main" id="{4A535B6A-2E76-2C99-B193-0D25E61A390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541" y="2005"/>
            <a:ext cx="2587757" cy="2231858"/>
          </a:xfrm>
          <a:prstGeom prst="rect">
            <a:avLst/>
          </a:prstGeom>
        </p:spPr>
      </p:pic>
      <p:sp>
        <p:nvSpPr>
          <p:cNvPr id="15" name="TextBox 14">
            <a:extLst>
              <a:ext uri="{FF2B5EF4-FFF2-40B4-BE49-F238E27FC236}">
                <a16:creationId xmlns:a16="http://schemas.microsoft.com/office/drawing/2014/main" id="{B63D9433-33D6-FDD2-649F-5B412D842ECD}"/>
              </a:ext>
            </a:extLst>
          </p:cNvPr>
          <p:cNvSpPr txBox="1"/>
          <p:nvPr/>
        </p:nvSpPr>
        <p:spPr>
          <a:xfrm>
            <a:off x="1965325" y="6515100"/>
            <a:ext cx="8261350" cy="317500"/>
          </a:xfrm>
          <a:prstGeom prst="rect">
            <a:avLst/>
          </a:prstGeom>
        </p:spPr>
        <p:txBody>
          <a:bodyPr lIns="91440" tIns="45720" rIns="91440" bIns="45720" anchor="t">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sto MT"/>
              <a:ea typeface="+mn-ea"/>
              <a:cs typeface="+mn-cs"/>
            </a:endParaRPr>
          </a:p>
        </p:txBody>
      </p:sp>
      <p:sp>
        <p:nvSpPr>
          <p:cNvPr id="23" name="TextBox 22">
            <a:extLst>
              <a:ext uri="{FF2B5EF4-FFF2-40B4-BE49-F238E27FC236}">
                <a16:creationId xmlns:a16="http://schemas.microsoft.com/office/drawing/2014/main" id="{63480277-48AB-122A-5DBF-626AC6E5B88C}"/>
              </a:ext>
            </a:extLst>
          </p:cNvPr>
          <p:cNvSpPr txBox="1"/>
          <p:nvPr/>
        </p:nvSpPr>
        <p:spPr>
          <a:xfrm>
            <a:off x="285750" y="4897854"/>
            <a:ext cx="2255922" cy="96922"/>
          </a:xfrm>
          <a:prstGeom prst="rect">
            <a:avLst/>
          </a:prstGeom>
        </p:spPr>
        <p:txBody>
          <a:bodyPr lIns="91440" tIns="45720" rIns="91440" bIns="45720" anchor="t">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sto MT"/>
              <a:ea typeface="+mn-ea"/>
              <a:cs typeface="+mn-cs"/>
            </a:endParaRPr>
          </a:p>
        </p:txBody>
      </p:sp>
      <p:sp>
        <p:nvSpPr>
          <p:cNvPr id="26" name="TextBox 25">
            <a:extLst>
              <a:ext uri="{FF2B5EF4-FFF2-40B4-BE49-F238E27FC236}">
                <a16:creationId xmlns:a16="http://schemas.microsoft.com/office/drawing/2014/main" id="{C79F932A-94E9-17FC-4CD4-999D91D64272}"/>
              </a:ext>
            </a:extLst>
          </p:cNvPr>
          <p:cNvSpPr txBox="1"/>
          <p:nvPr/>
        </p:nvSpPr>
        <p:spPr>
          <a:xfrm>
            <a:off x="3479800" y="5389563"/>
            <a:ext cx="5232400" cy="317500"/>
          </a:xfrm>
          <a:prstGeom prst="rect">
            <a:avLst/>
          </a:prstGeom>
        </p:spPr>
        <p:txBody>
          <a:bodyPr lIns="91440" tIns="45720" rIns="91440" bIns="45720" anchor="t">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sto MT"/>
              <a:ea typeface="+mn-ea"/>
              <a:cs typeface="+mn-cs"/>
            </a:endParaRPr>
          </a:p>
        </p:txBody>
      </p:sp>
      <p:sp>
        <p:nvSpPr>
          <p:cNvPr id="29" name="TextBox 28">
            <a:extLst>
              <a:ext uri="{FF2B5EF4-FFF2-40B4-BE49-F238E27FC236}">
                <a16:creationId xmlns:a16="http://schemas.microsoft.com/office/drawing/2014/main" id="{AA37158A-8D02-CCB8-78C8-0706C3630350}"/>
              </a:ext>
            </a:extLst>
          </p:cNvPr>
          <p:cNvSpPr txBox="1"/>
          <p:nvPr/>
        </p:nvSpPr>
        <p:spPr>
          <a:xfrm>
            <a:off x="4176713" y="5029200"/>
            <a:ext cx="3838575" cy="317500"/>
          </a:xfrm>
          <a:prstGeom prst="rect">
            <a:avLst/>
          </a:prstGeom>
        </p:spPr>
        <p:txBody>
          <a:bodyPr lIns="91440" tIns="45720" rIns="91440" bIns="45720" anchor="t">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sto MT"/>
              <a:ea typeface="+mn-ea"/>
              <a:cs typeface="+mn-cs"/>
            </a:endParaRPr>
          </a:p>
        </p:txBody>
      </p:sp>
      <p:sp>
        <p:nvSpPr>
          <p:cNvPr id="32" name="TextBox 31">
            <a:extLst>
              <a:ext uri="{FF2B5EF4-FFF2-40B4-BE49-F238E27FC236}">
                <a16:creationId xmlns:a16="http://schemas.microsoft.com/office/drawing/2014/main" id="{E9B8B69A-C1A9-7F95-20AB-C16F288A1CE0}"/>
              </a:ext>
            </a:extLst>
          </p:cNvPr>
          <p:cNvSpPr txBox="1"/>
          <p:nvPr/>
        </p:nvSpPr>
        <p:spPr>
          <a:xfrm>
            <a:off x="1524000" y="6373813"/>
            <a:ext cx="9144000" cy="317500"/>
          </a:xfrm>
          <a:prstGeom prst="rect">
            <a:avLst/>
          </a:prstGeom>
        </p:spPr>
        <p:txBody>
          <a:bodyPr lIns="91440" tIns="45720" rIns="91440" bIns="45720" anchor="t">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sto MT"/>
              <a:ea typeface="+mn-ea"/>
              <a:cs typeface="+mn-cs"/>
            </a:endParaRPr>
          </a:p>
        </p:txBody>
      </p:sp>
      <p:sp>
        <p:nvSpPr>
          <p:cNvPr id="8" name="Content Placeholder 7">
            <a:extLst>
              <a:ext uri="{FF2B5EF4-FFF2-40B4-BE49-F238E27FC236}">
                <a16:creationId xmlns:a16="http://schemas.microsoft.com/office/drawing/2014/main" id="{14073200-59F4-58CF-0D74-E1DF2FE4A149}"/>
              </a:ext>
            </a:extLst>
          </p:cNvPr>
          <p:cNvSpPr>
            <a:spLocks noGrp="1"/>
          </p:cNvSpPr>
          <p:nvPr>
            <p:ph sz="quarter" idx="13"/>
          </p:nvPr>
        </p:nvSpPr>
        <p:spPr>
          <a:xfrm>
            <a:off x="6096000" y="1781298"/>
            <a:ext cx="4932913" cy="4241677"/>
          </a:xfrm>
        </p:spPr>
        <p:txBody>
          <a:bodyPr/>
          <a:lstStyle/>
          <a:p>
            <a:pPr marL="285750" lvl="0" indent="-285750">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ESP32 Development Board
Gas Sensor
Buzzer
LED Bulb
Power Supply
Connecting Wires
Breadboard
PCB (Printed Circuit Board)
USB Cable</a:t>
            </a:r>
          </a:p>
          <a:p>
            <a:pPr lvl="0"/>
            <a:endParaRPr lang="en-IN" sz="1800" dirty="0">
              <a:latin typeface="Times New Roman" panose="02020603050405020304" pitchFamily="18" charset="0"/>
              <a:cs typeface="Times New Roman" panose="02020603050405020304" pitchFamily="18" charset="0"/>
            </a:endParaRPr>
          </a:p>
          <a:p>
            <a:pPr lvl="0"/>
            <a:endParaRPr lang="en-US"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BB9ACCA-272A-FF5F-C7F9-8CA7CE9FC3FA}"/>
              </a:ext>
            </a:extLst>
          </p:cNvPr>
          <p:cNvSpPr>
            <a:spLocks noGrp="1"/>
          </p:cNvSpPr>
          <p:nvPr>
            <p:ph type="sldNum" sz="quarter" idx="12"/>
          </p:nvPr>
        </p:nvSpPr>
        <p:spPr/>
        <p:txBody>
          <a:bodyPr/>
          <a:lstStyle/>
          <a:p>
            <a:fld id="{0303F77D-1BEF-481A-B8C1-15974ED46EB7}" type="slidenum">
              <a:rPr lang="en-US" smtClean="0"/>
              <a:t>7</a:t>
            </a:fld>
            <a:endParaRPr lang="en-US"/>
          </a:p>
        </p:txBody>
      </p:sp>
      <p:pic>
        <p:nvPicPr>
          <p:cNvPr id="10" name="Picture 9">
            <a:extLst>
              <a:ext uri="{FF2B5EF4-FFF2-40B4-BE49-F238E27FC236}">
                <a16:creationId xmlns:a16="http://schemas.microsoft.com/office/drawing/2014/main" id="{5FC6F3DE-1EB7-C359-F4CA-541C79FAC2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29629" y="77077"/>
            <a:ext cx="2735904" cy="1980932"/>
          </a:xfrm>
          <a:prstGeom prst="rect">
            <a:avLst/>
          </a:prstGeom>
        </p:spPr>
      </p:pic>
      <p:pic>
        <p:nvPicPr>
          <p:cNvPr id="11" name="Picture 10">
            <a:extLst>
              <a:ext uri="{FF2B5EF4-FFF2-40B4-BE49-F238E27FC236}">
                <a16:creationId xmlns:a16="http://schemas.microsoft.com/office/drawing/2014/main" id="{38F7CB0C-7ECF-4766-2435-F620E9AB6F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37125" y="2146245"/>
            <a:ext cx="2787879" cy="1691403"/>
          </a:xfrm>
          <a:prstGeom prst="rect">
            <a:avLst/>
          </a:prstGeom>
        </p:spPr>
      </p:pic>
      <p:pic>
        <p:nvPicPr>
          <p:cNvPr id="17" name="Picture 16">
            <a:extLst>
              <a:ext uri="{FF2B5EF4-FFF2-40B4-BE49-F238E27FC236}">
                <a16:creationId xmlns:a16="http://schemas.microsoft.com/office/drawing/2014/main" id="{E9F3C27F-BFDC-0735-B594-D20841E56F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0362" y="4156982"/>
            <a:ext cx="2814600" cy="2231858"/>
          </a:xfrm>
          <a:prstGeom prst="rect">
            <a:avLst/>
          </a:prstGeom>
        </p:spPr>
      </p:pic>
      <p:pic>
        <p:nvPicPr>
          <p:cNvPr id="19" name="Picture 18">
            <a:extLst>
              <a:ext uri="{FF2B5EF4-FFF2-40B4-BE49-F238E27FC236}">
                <a16:creationId xmlns:a16="http://schemas.microsoft.com/office/drawing/2014/main" id="{7776FDE0-4AE5-4688-E900-4189B70FA16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79167" y="3842777"/>
            <a:ext cx="3103796" cy="2974796"/>
          </a:xfrm>
          <a:prstGeom prst="rect">
            <a:avLst/>
          </a:prstGeom>
        </p:spPr>
      </p:pic>
      <p:pic>
        <p:nvPicPr>
          <p:cNvPr id="21" name="Picture 20">
            <a:extLst>
              <a:ext uri="{FF2B5EF4-FFF2-40B4-BE49-F238E27FC236}">
                <a16:creationId xmlns:a16="http://schemas.microsoft.com/office/drawing/2014/main" id="{B41376E6-746F-2E4F-1AC5-CA702F7B9C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9407" y="2071387"/>
            <a:ext cx="3019903" cy="1807301"/>
          </a:xfrm>
          <a:prstGeom prst="rect">
            <a:avLst/>
          </a:prstGeom>
        </p:spPr>
      </p:pic>
    </p:spTree>
    <p:extLst>
      <p:ext uri="{BB962C8B-B14F-4D97-AF65-F5344CB8AC3E}">
        <p14:creationId xmlns:p14="http://schemas.microsoft.com/office/powerpoint/2010/main" val="337129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C89338DD-38FF-507A-E082-DEA9E08F809B}"/>
              </a:ext>
            </a:extLst>
          </p:cNvPr>
          <p:cNvSpPr>
            <a:spLocks noGrp="1"/>
          </p:cNvSpPr>
          <p:nvPr>
            <p:ph type="title"/>
          </p:nvPr>
        </p:nvSpPr>
        <p:spPr>
          <a:xfrm>
            <a:off x="695325" y="907037"/>
            <a:ext cx="3819821" cy="1955690"/>
          </a:xfrm>
        </p:spPr>
        <p:txBody>
          <a:bodyPr vert="horz" lIns="91440" tIns="45720" rIns="91440" bIns="45720" rtlCol="0" anchor="t">
            <a:normAutofit/>
          </a:bodyPr>
          <a:lstStyle/>
          <a:p>
            <a:r>
              <a:rPr lang="en-US" sz="3600" kern="1200" cap="all" spc="30" baseline="0" dirty="0">
                <a:solidFill>
                  <a:schemeClr val="tx1"/>
                </a:solidFill>
                <a:latin typeface="Times New Roman" panose="02020603050405020304" pitchFamily="18" charset="0"/>
                <a:cs typeface="Times New Roman" panose="02020603050405020304" pitchFamily="18" charset="0"/>
              </a:rPr>
              <a:t>Software requirements</a:t>
            </a:r>
          </a:p>
        </p:txBody>
      </p:sp>
      <p:cxnSp>
        <p:nvCxnSpPr>
          <p:cNvPr id="44" name="Straight Connector 43">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35287"/>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E75BB9D-A6D3-A040-08BD-304EB1339785}"/>
              </a:ext>
            </a:extLst>
          </p:cNvPr>
          <p:cNvSpPr>
            <a:spLocks noGrp="1"/>
          </p:cNvSpPr>
          <p:nvPr>
            <p:ph idx="1"/>
          </p:nvPr>
        </p:nvSpPr>
        <p:spPr>
          <a:xfrm>
            <a:off x="1137664" y="2321774"/>
            <a:ext cx="3276600" cy="4037658"/>
          </a:xfrm>
        </p:spPr>
        <p:txBody>
          <a:bodyPr vert="horz" lIns="91440" tIns="45720" rIns="91440" bIns="45720" rtlCol="0" anchor="t">
            <a:noAutofit/>
          </a:bodyPr>
          <a:lstStyle/>
          <a:p>
            <a:pPr marL="285750" indent="-285750">
              <a:lnSpc>
                <a:spcPct val="110000"/>
              </a:lnSpc>
              <a:buFont typeface="Arial" panose="020B0604020202020204" pitchFamily="34" charset="0"/>
              <a:buChar char="•"/>
            </a:pPr>
            <a:r>
              <a:rPr lang="en-IN" b="1" dirty="0" err="1">
                <a:latin typeface="Times New Roman" panose="02020603050405020304" pitchFamily="18" charset="0"/>
                <a:cs typeface="Times New Roman" panose="02020603050405020304" pitchFamily="18" charset="0"/>
              </a:rPr>
              <a:t>Thonny</a:t>
            </a:r>
            <a:r>
              <a:rPr lang="en-IN" b="1" dirty="0">
                <a:latin typeface="Times New Roman" panose="02020603050405020304" pitchFamily="18" charset="0"/>
                <a:cs typeface="Times New Roman" panose="02020603050405020304" pitchFamily="18" charset="0"/>
              </a:rPr>
              <a:t>
ESP32 Board Support
ESP32 Libraries
Cloud Service Account
Wi-Fi Configuration
Notification Configuration
Safety Considerations in Code
Continuous Monitoring Loop</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3E6E575-B40F-5393-B19F-F727B2145E98}"/>
              </a:ext>
            </a:extLst>
          </p:cNvPr>
          <p:cNvSpPr>
            <a:spLocks noGrp="1"/>
          </p:cNvSpPr>
          <p:nvPr>
            <p:ph type="sldNum" sz="quarter" idx="12"/>
          </p:nvPr>
        </p:nvSpPr>
        <p:spPr/>
        <p:txBody>
          <a:bodyPr/>
          <a:lstStyle/>
          <a:p>
            <a:fld id="{E30AF5A0-43BB-4336-8627-9123B9144D80}" type="slidenum">
              <a:rPr lang="en-US" smtClean="0"/>
              <a:t>8</a:t>
            </a:fld>
            <a:endParaRPr lang="en-US"/>
          </a:p>
        </p:txBody>
      </p:sp>
      <p:pic>
        <p:nvPicPr>
          <p:cNvPr id="3" name="Picture 2">
            <a:extLst>
              <a:ext uri="{FF2B5EF4-FFF2-40B4-BE49-F238E27FC236}">
                <a16:creationId xmlns:a16="http://schemas.microsoft.com/office/drawing/2014/main" id="{D5906FA7-48F8-75E7-9D7C-BFE61613B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1" y="284639"/>
            <a:ext cx="6852662" cy="6173142"/>
          </a:xfrm>
          <a:prstGeom prst="rect">
            <a:avLst/>
          </a:prstGeom>
        </p:spPr>
      </p:pic>
    </p:spTree>
    <p:extLst>
      <p:ext uri="{BB962C8B-B14F-4D97-AF65-F5344CB8AC3E}">
        <p14:creationId xmlns:p14="http://schemas.microsoft.com/office/powerpoint/2010/main" val="2424977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D2E83-A539-5EF3-B5B7-CBB11A987D94}"/>
              </a:ext>
            </a:extLst>
          </p:cNvPr>
          <p:cNvSpPr>
            <a:spLocks noGrp="1"/>
          </p:cNvSpPr>
          <p:nvPr>
            <p:ph type="title"/>
          </p:nvPr>
        </p:nvSpPr>
        <p:spPr>
          <a:xfrm>
            <a:off x="5566943" y="860614"/>
            <a:ext cx="5922279" cy="1272986"/>
          </a:xfrm>
        </p:spPr>
        <p:txBody>
          <a:bodyPr/>
          <a:lstStyle/>
          <a:p>
            <a:r>
              <a:rPr lang="en-IN" sz="3600" dirty="0">
                <a:latin typeface="Times New Roman" panose="02020603050405020304" pitchFamily="18" charset="0"/>
                <a:cs typeface="Times New Roman" panose="02020603050405020304" pitchFamily="18" charset="0"/>
              </a:rPr>
              <a:t>Connection Required</a:t>
            </a:r>
            <a:r>
              <a:rPr lang="en-IN" dirty="0"/>
              <a:t> </a:t>
            </a:r>
            <a:endParaRPr lang="en-US" dirty="0"/>
          </a:p>
        </p:txBody>
      </p:sp>
      <p:pic>
        <p:nvPicPr>
          <p:cNvPr id="6" name="Picture Placeholder 5">
            <a:extLst>
              <a:ext uri="{FF2B5EF4-FFF2-40B4-BE49-F238E27FC236}">
                <a16:creationId xmlns:a16="http://schemas.microsoft.com/office/drawing/2014/main" id="{DA74D2E2-C081-D283-B903-0C91FD093D8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645" r="19645"/>
          <a:stretch/>
        </p:blipFill>
        <p:spPr>
          <a:xfrm>
            <a:off x="391379" y="636272"/>
            <a:ext cx="4743967" cy="5585455"/>
          </a:xfrm>
        </p:spPr>
      </p:pic>
      <p:sp>
        <p:nvSpPr>
          <p:cNvPr id="4" name="Content Placeholder 3">
            <a:extLst>
              <a:ext uri="{FF2B5EF4-FFF2-40B4-BE49-F238E27FC236}">
                <a16:creationId xmlns:a16="http://schemas.microsoft.com/office/drawing/2014/main" id="{DBD9856B-E61F-9C6D-4FD4-19EE6EAD9600}"/>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IN" b="1" dirty="0" err="1"/>
              <a:t>Esp</a:t>
            </a:r>
            <a:r>
              <a:rPr lang="en-IN" b="1" dirty="0"/>
              <a:t> 32 3 ground pins 2 VCC pin 5v 3v </a:t>
            </a:r>
          </a:p>
          <a:p>
            <a:pPr marL="285750" indent="-285750">
              <a:buFont typeface="Arial" panose="020B0604020202020204" pitchFamily="34" charset="0"/>
              <a:buChar char="•"/>
            </a:pPr>
            <a:r>
              <a:rPr lang="en-IN" b="1" dirty="0" err="1"/>
              <a:t>Esp</a:t>
            </a:r>
            <a:r>
              <a:rPr lang="en-IN" b="1" dirty="0"/>
              <a:t> 32 Ground pin connected to Gas sensor Ground pin </a:t>
            </a:r>
          </a:p>
          <a:p>
            <a:pPr marL="285750" indent="-285750">
              <a:buFont typeface="Arial" panose="020B0604020202020204" pitchFamily="34" charset="0"/>
              <a:buChar char="•"/>
            </a:pPr>
            <a:r>
              <a:rPr lang="en-IN" b="1" dirty="0"/>
              <a:t>Gas sensor </a:t>
            </a:r>
            <a:r>
              <a:rPr lang="en-IN" b="1" dirty="0" err="1"/>
              <a:t>vss</a:t>
            </a:r>
            <a:r>
              <a:rPr lang="en-IN" b="1" dirty="0"/>
              <a:t> pin connected to ESP 32 </a:t>
            </a:r>
            <a:r>
              <a:rPr lang="en-IN" b="1" dirty="0" err="1"/>
              <a:t>vcc</a:t>
            </a:r>
            <a:r>
              <a:rPr lang="en-IN" b="1" dirty="0"/>
              <a:t> (5v ) </a:t>
            </a:r>
          </a:p>
          <a:p>
            <a:pPr marL="285750" indent="-285750">
              <a:buFont typeface="Arial" panose="020B0604020202020204" pitchFamily="34" charset="0"/>
              <a:buChar char="•"/>
            </a:pPr>
            <a:r>
              <a:rPr lang="en-IN" b="1" dirty="0"/>
              <a:t>Gas sensor A0 pin connected to ESP32 </a:t>
            </a:r>
            <a:r>
              <a:rPr lang="en-IN" b="1" dirty="0" err="1"/>
              <a:t>Gpio</a:t>
            </a:r>
            <a:r>
              <a:rPr lang="en-IN" b="1" dirty="0"/>
              <a:t> pin (X) </a:t>
            </a:r>
          </a:p>
          <a:p>
            <a:pPr marL="285750" indent="-285750">
              <a:buFont typeface="Arial" panose="020B0604020202020204" pitchFamily="34" charset="0"/>
              <a:buChar char="•"/>
            </a:pPr>
            <a:r>
              <a:rPr lang="en-IN" b="1" dirty="0"/>
              <a:t>Gas sensor D0 pin empty </a:t>
            </a:r>
          </a:p>
          <a:p>
            <a:pPr marL="285750" indent="-285750">
              <a:buFont typeface="Arial" panose="020B0604020202020204" pitchFamily="34" charset="0"/>
              <a:buChar char="•"/>
            </a:pPr>
            <a:r>
              <a:rPr lang="en-IN" b="1" dirty="0"/>
              <a:t>Buzzer have 2 connection pins long and short pin </a:t>
            </a:r>
          </a:p>
          <a:p>
            <a:pPr marL="285750" indent="-285750">
              <a:buFont typeface="Arial" panose="020B0604020202020204" pitchFamily="34" charset="0"/>
              <a:buChar char="•"/>
            </a:pPr>
            <a:r>
              <a:rPr lang="en-IN" b="1" dirty="0"/>
              <a:t>Long pin </a:t>
            </a:r>
            <a:r>
              <a:rPr lang="en-IN" b="1" dirty="0" err="1"/>
              <a:t>Gpio</a:t>
            </a:r>
            <a:r>
              <a:rPr lang="en-IN" b="1" dirty="0"/>
              <a:t> </a:t>
            </a:r>
            <a:r>
              <a:rPr lang="en-IN" b="1" dirty="0" err="1"/>
              <a:t>pin,short</a:t>
            </a:r>
            <a:r>
              <a:rPr lang="en-IN" b="1" dirty="0"/>
              <a:t> pin Ground pin </a:t>
            </a:r>
          </a:p>
          <a:p>
            <a:pPr marL="285750" indent="-285750">
              <a:buFont typeface="Arial" panose="020B0604020202020204" pitchFamily="34" charset="0"/>
              <a:buChar char="•"/>
            </a:pPr>
            <a:r>
              <a:rPr lang="en-IN" b="1" dirty="0"/>
              <a:t>Long pin is connected to </a:t>
            </a:r>
            <a:r>
              <a:rPr lang="en-IN" b="1" dirty="0" err="1"/>
              <a:t>Gpio</a:t>
            </a:r>
            <a:r>
              <a:rPr lang="en-IN" b="1" dirty="0"/>
              <a:t> pin ESp32 </a:t>
            </a:r>
          </a:p>
          <a:p>
            <a:pPr marL="285750" indent="-285750">
              <a:buFont typeface="Arial" panose="020B0604020202020204" pitchFamily="34" charset="0"/>
              <a:buChar char="•"/>
            </a:pPr>
            <a:r>
              <a:rPr lang="en-IN" b="1" dirty="0"/>
              <a:t>Short pin is connected to ground pin </a:t>
            </a:r>
          </a:p>
          <a:p>
            <a:pPr marL="285750" indent="-285750">
              <a:buFont typeface="Arial" panose="020B0604020202020204" pitchFamily="34" charset="0"/>
              <a:buChar char="•"/>
            </a:pPr>
            <a:r>
              <a:rPr lang="en-IN" b="1" dirty="0"/>
              <a:t>Led bulb pins one is positive , another one </a:t>
            </a:r>
            <a:r>
              <a:rPr lang="en-IN" b="1" dirty="0" err="1"/>
              <a:t>negetive</a:t>
            </a:r>
            <a:endParaRPr lang="en-IN" b="1" dirty="0"/>
          </a:p>
        </p:txBody>
      </p:sp>
      <p:sp>
        <p:nvSpPr>
          <p:cNvPr id="5" name="Slide Number Placeholder 4">
            <a:extLst>
              <a:ext uri="{FF2B5EF4-FFF2-40B4-BE49-F238E27FC236}">
                <a16:creationId xmlns:a16="http://schemas.microsoft.com/office/drawing/2014/main" id="{82F14AD3-0234-006E-D9B3-13E648D9A7B6}"/>
              </a:ext>
            </a:extLst>
          </p:cNvPr>
          <p:cNvSpPr>
            <a:spLocks noGrp="1"/>
          </p:cNvSpPr>
          <p:nvPr>
            <p:ph type="sldNum" sz="quarter" idx="12"/>
          </p:nvPr>
        </p:nvSpPr>
        <p:spPr/>
        <p:txBody>
          <a:bodyPr/>
          <a:lstStyle/>
          <a:p>
            <a:fld id="{E30AF5A0-43BB-4336-8627-9123B9144D80}" type="slidenum">
              <a:rPr lang="en-US" smtClean="0"/>
              <a:t>9</a:t>
            </a:fld>
            <a:endParaRPr lang="en-US"/>
          </a:p>
        </p:txBody>
      </p:sp>
    </p:spTree>
    <p:extLst>
      <p:ext uri="{BB962C8B-B14F-4D97-AF65-F5344CB8AC3E}">
        <p14:creationId xmlns:p14="http://schemas.microsoft.com/office/powerpoint/2010/main" val="4038152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1404</Words>
  <Application>Microsoft Office PowerPoint</Application>
  <PresentationFormat>Widescreen</PresentationFormat>
  <Paragraphs>117</Paragraphs>
  <Slides>25</Slides>
  <Notes>1</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Algerian</vt:lpstr>
      <vt:lpstr>Arial</vt:lpstr>
      <vt:lpstr>Calibri</vt:lpstr>
      <vt:lpstr>Calibri Light</vt:lpstr>
      <vt:lpstr>Calisto MT</vt:lpstr>
      <vt:lpstr>Times New Roman</vt:lpstr>
      <vt:lpstr>Univers Condensed</vt:lpstr>
      <vt:lpstr>Wingdings</vt:lpstr>
      <vt:lpstr>Office Theme</vt:lpstr>
      <vt:lpstr>1_Office Theme</vt:lpstr>
      <vt:lpstr>ChronicleVTI</vt:lpstr>
      <vt:lpstr>PowerPoint Presentation</vt:lpstr>
      <vt:lpstr>PowerPoint Presentation</vt:lpstr>
      <vt:lpstr>PowerPoint Presentation</vt:lpstr>
      <vt:lpstr>PowerPoint Presentation</vt:lpstr>
      <vt:lpstr>PowerPoint Presentation</vt:lpstr>
      <vt:lpstr>PowerPoint Presentation</vt:lpstr>
      <vt:lpstr>HARDWARE REQUIREMENTS </vt:lpstr>
      <vt:lpstr>Software requirements</vt:lpstr>
      <vt:lpstr>Connection Required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Espressif Systems. (n.d.). ESP32 Resources.  
https://www.espressif.com/en/products/socs/esp32/resources 
Pushbullet. (n.d.). Pushbullet API Documentation.  
 https://docs.pushbullet.com/ 
MQ Gas Sensors Datasheet. (Example: MQ-2) – Gas Sensor Manufacturer’s Website or Distributor. 
Youtube videos  
https://www.youtube.com/watch?v=Yz1ePCLfYGM&amp;t=162s 
https://www.youtube.com/watch?v=dqzcyxSuObk&amp;t=14s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N Uma</dc:creator>
  <cp:lastModifiedBy>Shivani Adhikari</cp:lastModifiedBy>
  <cp:revision>23</cp:revision>
  <dcterms:created xsi:type="dcterms:W3CDTF">2024-05-13T12:58:11Z</dcterms:created>
  <dcterms:modified xsi:type="dcterms:W3CDTF">2024-05-20T12:01:15Z</dcterms:modified>
</cp:coreProperties>
</file>